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94" r:id="rId2"/>
    <p:sldId id="391" r:id="rId3"/>
    <p:sldId id="363" r:id="rId4"/>
    <p:sldId id="387" r:id="rId5"/>
    <p:sldId id="389" r:id="rId6"/>
    <p:sldId id="392" r:id="rId7"/>
    <p:sldId id="379" r:id="rId8"/>
    <p:sldId id="304" r:id="rId9"/>
    <p:sldId id="362" r:id="rId10"/>
    <p:sldId id="384" r:id="rId11"/>
    <p:sldId id="373" r:id="rId12"/>
    <p:sldId id="301" r:id="rId13"/>
    <p:sldId id="377" r:id="rId14"/>
    <p:sldId id="276" r:id="rId15"/>
    <p:sldId id="262" r:id="rId16"/>
    <p:sldId id="260" r:id="rId17"/>
    <p:sldId id="375" r:id="rId18"/>
    <p:sldId id="385" r:id="rId19"/>
    <p:sldId id="374" r:id="rId20"/>
    <p:sldId id="344" r:id="rId21"/>
    <p:sldId id="357" r:id="rId22"/>
    <p:sldId id="303" r:id="rId23"/>
    <p:sldId id="270" r:id="rId24"/>
    <p:sldId id="378" r:id="rId25"/>
    <p:sldId id="369" r:id="rId26"/>
    <p:sldId id="393" r:id="rId27"/>
  </p:sldIdLst>
  <p:sldSz cx="12192000" cy="6858000"/>
  <p:notesSz cx="6858000" cy="9144000"/>
  <p:embeddedFontLst>
    <p:embeddedFont>
      <p:font typeface="ACADEMY ENGRAVED LET PLAIN:1.0" panose="02000000000000000000" pitchFamily="2" charset="0"/>
      <p:regular r:id="rId29"/>
    </p:embeddedFont>
    <p:embeddedFont>
      <p:font typeface="Inter" panose="020B0502030000000004" pitchFamily="34" charset="0"/>
      <p:regular r:id="rId30"/>
      <p:bold r:id="rId31"/>
      <p:italic r:id="rId32"/>
      <p:boldItalic r:id="rId33"/>
    </p:embeddedFont>
    <p:embeddedFont>
      <p:font typeface="Lato" panose="020F0502020204030203" pitchFamily="34" charset="0"/>
      <p:regular r:id="rId34"/>
      <p:bold r:id="rId35"/>
      <p:italic r:id="rId36"/>
      <p:boldItalic r:id="rId37"/>
    </p:embeddedFont>
    <p:embeddedFont>
      <p:font typeface="Montserrat" pitchFamily="2" charset="77"/>
      <p:regular r:id="rId38"/>
      <p:bold r:id="rId39"/>
      <p:italic r:id="rId40"/>
      <p:boldItalic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Roboto" panose="02000000000000000000" pitchFamily="2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+ Intro" id="{6AD977DF-05CC-4989-A6C4-AEEDC36E9634}">
          <p14:sldIdLst>
            <p14:sldId id="294"/>
            <p14:sldId id="391"/>
            <p14:sldId id="363"/>
            <p14:sldId id="387"/>
            <p14:sldId id="389"/>
            <p14:sldId id="392"/>
            <p14:sldId id="379"/>
            <p14:sldId id="304"/>
            <p14:sldId id="362"/>
            <p14:sldId id="384"/>
            <p14:sldId id="373"/>
            <p14:sldId id="301"/>
            <p14:sldId id="377"/>
            <p14:sldId id="276"/>
            <p14:sldId id="262"/>
            <p14:sldId id="260"/>
            <p14:sldId id="375"/>
            <p14:sldId id="385"/>
            <p14:sldId id="374"/>
            <p14:sldId id="344"/>
            <p14:sldId id="357"/>
            <p14:sldId id="303"/>
            <p14:sldId id="270"/>
            <p14:sldId id="378"/>
            <p14:sldId id="369"/>
            <p14:sldId id="393"/>
          </p14:sldIdLst>
        </p14:section>
      </p14:sectionLst>
    </p:ext>
    <p:ext uri="{EFAFB233-063F-42B5-8137-9DF3F51BA10A}">
      <p15:sldGuideLst xmlns:p15="http://schemas.microsoft.com/office/powerpoint/2012/main">
        <p15:guide id="4" orient="horz" pos="482" userDrawn="1">
          <p15:clr>
            <a:srgbClr val="A4A3A4"/>
          </p15:clr>
        </p15:guide>
        <p15:guide id="5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3FF"/>
    <a:srgbClr val="DFE9FD"/>
    <a:srgbClr val="748CF8"/>
    <a:srgbClr val="F7931D"/>
    <a:srgbClr val="010F30"/>
    <a:srgbClr val="3D4AF0"/>
    <a:srgbClr val="5C72EE"/>
    <a:srgbClr val="577AF7"/>
    <a:srgbClr val="01184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78" autoAdjust="0"/>
    <p:restoredTop sz="94635" autoAdjust="0"/>
  </p:normalViewPr>
  <p:slideViewPr>
    <p:cSldViewPr snapToGrid="0" showGuides="1">
      <p:cViewPr>
        <p:scale>
          <a:sx n="81" d="100"/>
          <a:sy n="81" d="100"/>
        </p:scale>
        <p:origin x="144" y="1016"/>
      </p:cViewPr>
      <p:guideLst>
        <p:guide orient="horz" pos="48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57B69-CA2A-4992-AF68-10AAE6BDD4D6}" type="datetimeFigureOut">
              <a:rPr lang="en-ID" smtClean="0"/>
              <a:t>18/09/26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29B8E-D6AE-430A-8244-B078BCA7DF19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315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2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74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E1B58C-ACC6-465E-8D9C-0C78FD6115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41332" y="3429000"/>
            <a:ext cx="2114006" cy="2019300"/>
          </a:xfrm>
          <a:custGeom>
            <a:avLst/>
            <a:gdLst>
              <a:gd name="connsiteX0" fmla="*/ 196054 w 2114006"/>
              <a:gd name="connsiteY0" fmla="*/ 0 h 2019300"/>
              <a:gd name="connsiteX1" fmla="*/ 1917952 w 2114006"/>
              <a:gd name="connsiteY1" fmla="*/ 0 h 2019300"/>
              <a:gd name="connsiteX2" fmla="*/ 2114006 w 2114006"/>
              <a:gd name="connsiteY2" fmla="*/ 196054 h 2019300"/>
              <a:gd name="connsiteX3" fmla="*/ 2114006 w 2114006"/>
              <a:gd name="connsiteY3" fmla="*/ 1823246 h 2019300"/>
              <a:gd name="connsiteX4" fmla="*/ 1917952 w 2114006"/>
              <a:gd name="connsiteY4" fmla="*/ 2019300 h 2019300"/>
              <a:gd name="connsiteX5" fmla="*/ 196054 w 2114006"/>
              <a:gd name="connsiteY5" fmla="*/ 2019300 h 2019300"/>
              <a:gd name="connsiteX6" fmla="*/ 0 w 2114006"/>
              <a:gd name="connsiteY6" fmla="*/ 1823246 h 2019300"/>
              <a:gd name="connsiteX7" fmla="*/ 0 w 2114006"/>
              <a:gd name="connsiteY7" fmla="*/ 196054 h 2019300"/>
              <a:gd name="connsiteX8" fmla="*/ 196054 w 2114006"/>
              <a:gd name="connsiteY8" fmla="*/ 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4006" h="2019300">
                <a:moveTo>
                  <a:pt x="196054" y="0"/>
                </a:moveTo>
                <a:lnTo>
                  <a:pt x="1917952" y="0"/>
                </a:lnTo>
                <a:cubicBezTo>
                  <a:pt x="2026230" y="0"/>
                  <a:pt x="2114006" y="87776"/>
                  <a:pt x="2114006" y="196054"/>
                </a:cubicBezTo>
                <a:lnTo>
                  <a:pt x="2114006" y="1823246"/>
                </a:lnTo>
                <a:cubicBezTo>
                  <a:pt x="2114006" y="1931524"/>
                  <a:pt x="2026230" y="2019300"/>
                  <a:pt x="1917952" y="2019300"/>
                </a:cubicBezTo>
                <a:lnTo>
                  <a:pt x="196054" y="2019300"/>
                </a:lnTo>
                <a:cubicBezTo>
                  <a:pt x="87776" y="2019300"/>
                  <a:pt x="0" y="1931524"/>
                  <a:pt x="0" y="1823246"/>
                </a:cubicBezTo>
                <a:lnTo>
                  <a:pt x="0" y="196054"/>
                </a:lnTo>
                <a:cubicBezTo>
                  <a:pt x="0" y="87776"/>
                  <a:pt x="87776" y="0"/>
                  <a:pt x="196054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95C09DF-3D3B-4131-8A4F-417B5A6D16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81994" y="1286884"/>
            <a:ext cx="2114006" cy="2019300"/>
          </a:xfrm>
          <a:custGeom>
            <a:avLst/>
            <a:gdLst>
              <a:gd name="connsiteX0" fmla="*/ 196054 w 2114006"/>
              <a:gd name="connsiteY0" fmla="*/ 0 h 2019300"/>
              <a:gd name="connsiteX1" fmla="*/ 1917952 w 2114006"/>
              <a:gd name="connsiteY1" fmla="*/ 0 h 2019300"/>
              <a:gd name="connsiteX2" fmla="*/ 2114006 w 2114006"/>
              <a:gd name="connsiteY2" fmla="*/ 196054 h 2019300"/>
              <a:gd name="connsiteX3" fmla="*/ 2114006 w 2114006"/>
              <a:gd name="connsiteY3" fmla="*/ 1823246 h 2019300"/>
              <a:gd name="connsiteX4" fmla="*/ 1917952 w 2114006"/>
              <a:gd name="connsiteY4" fmla="*/ 2019300 h 2019300"/>
              <a:gd name="connsiteX5" fmla="*/ 196054 w 2114006"/>
              <a:gd name="connsiteY5" fmla="*/ 2019300 h 2019300"/>
              <a:gd name="connsiteX6" fmla="*/ 0 w 2114006"/>
              <a:gd name="connsiteY6" fmla="*/ 1823246 h 2019300"/>
              <a:gd name="connsiteX7" fmla="*/ 0 w 2114006"/>
              <a:gd name="connsiteY7" fmla="*/ 196054 h 2019300"/>
              <a:gd name="connsiteX8" fmla="*/ 196054 w 2114006"/>
              <a:gd name="connsiteY8" fmla="*/ 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4006" h="2019300">
                <a:moveTo>
                  <a:pt x="196054" y="0"/>
                </a:moveTo>
                <a:lnTo>
                  <a:pt x="1917952" y="0"/>
                </a:lnTo>
                <a:cubicBezTo>
                  <a:pt x="2026230" y="0"/>
                  <a:pt x="2114006" y="87776"/>
                  <a:pt x="2114006" y="196054"/>
                </a:cubicBezTo>
                <a:lnTo>
                  <a:pt x="2114006" y="1823246"/>
                </a:lnTo>
                <a:cubicBezTo>
                  <a:pt x="2114006" y="1931524"/>
                  <a:pt x="2026230" y="2019300"/>
                  <a:pt x="1917952" y="2019300"/>
                </a:cubicBezTo>
                <a:lnTo>
                  <a:pt x="196054" y="2019300"/>
                </a:lnTo>
                <a:cubicBezTo>
                  <a:pt x="87776" y="2019300"/>
                  <a:pt x="0" y="1931524"/>
                  <a:pt x="0" y="1823246"/>
                </a:cubicBezTo>
                <a:lnTo>
                  <a:pt x="0" y="196054"/>
                </a:lnTo>
                <a:cubicBezTo>
                  <a:pt x="0" y="87776"/>
                  <a:pt x="87776" y="0"/>
                  <a:pt x="196054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374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EDB16D-958F-4838-A4C3-3843387B42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65345" y="2129156"/>
            <a:ext cx="2597762" cy="2599688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64067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B274B45-FBCC-4973-BDB5-A17F6624B2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738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BFF1AAA-3850-40AF-B601-6CA54C3284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4470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ECFE7A31-2AE3-4CE2-83A4-7F410ED5E6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35962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10921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61A5ECC-9B4A-4C97-B5E2-CE4CA631192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70135" y="2701824"/>
            <a:ext cx="3119442" cy="4483100"/>
          </a:xfrm>
          <a:custGeom>
            <a:avLst/>
            <a:gdLst>
              <a:gd name="connsiteX0" fmla="*/ 266775 w 3119442"/>
              <a:gd name="connsiteY0" fmla="*/ 0 h 4483100"/>
              <a:gd name="connsiteX1" fmla="*/ 2852667 w 3119442"/>
              <a:gd name="connsiteY1" fmla="*/ 0 h 4483100"/>
              <a:gd name="connsiteX2" fmla="*/ 3119442 w 3119442"/>
              <a:gd name="connsiteY2" fmla="*/ 286183 h 4483100"/>
              <a:gd name="connsiteX3" fmla="*/ 3119442 w 3119442"/>
              <a:gd name="connsiteY3" fmla="*/ 4196917 h 4483100"/>
              <a:gd name="connsiteX4" fmla="*/ 2852667 w 3119442"/>
              <a:gd name="connsiteY4" fmla="*/ 4483100 h 4483100"/>
              <a:gd name="connsiteX5" fmla="*/ 266775 w 3119442"/>
              <a:gd name="connsiteY5" fmla="*/ 4483100 h 4483100"/>
              <a:gd name="connsiteX6" fmla="*/ 0 w 3119442"/>
              <a:gd name="connsiteY6" fmla="*/ 4196917 h 4483100"/>
              <a:gd name="connsiteX7" fmla="*/ 0 w 3119442"/>
              <a:gd name="connsiteY7" fmla="*/ 286183 h 4483100"/>
              <a:gd name="connsiteX8" fmla="*/ 266775 w 3119442"/>
              <a:gd name="connsiteY8" fmla="*/ 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9442" h="4483100">
                <a:moveTo>
                  <a:pt x="266775" y="0"/>
                </a:moveTo>
                <a:lnTo>
                  <a:pt x="2852667" y="0"/>
                </a:lnTo>
                <a:cubicBezTo>
                  <a:pt x="3000003" y="0"/>
                  <a:pt x="3119442" y="128128"/>
                  <a:pt x="3119442" y="286183"/>
                </a:cubicBezTo>
                <a:lnTo>
                  <a:pt x="3119442" y="4196917"/>
                </a:lnTo>
                <a:cubicBezTo>
                  <a:pt x="3119442" y="4354972"/>
                  <a:pt x="3000003" y="4483100"/>
                  <a:pt x="2852667" y="4483100"/>
                </a:cubicBezTo>
                <a:lnTo>
                  <a:pt x="266775" y="4483100"/>
                </a:lnTo>
                <a:cubicBezTo>
                  <a:pt x="119439" y="4483100"/>
                  <a:pt x="0" y="4354972"/>
                  <a:pt x="0" y="4196917"/>
                </a:cubicBezTo>
                <a:lnTo>
                  <a:pt x="0" y="286183"/>
                </a:lnTo>
                <a:cubicBezTo>
                  <a:pt x="0" y="128128"/>
                  <a:pt x="119439" y="0"/>
                  <a:pt x="266775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00F440A-F600-4E35-A346-FB2B4C57C4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653965" y="-276226"/>
            <a:ext cx="3119503" cy="4483100"/>
          </a:xfrm>
          <a:custGeom>
            <a:avLst/>
            <a:gdLst>
              <a:gd name="connsiteX0" fmla="*/ 266780 w 3119503"/>
              <a:gd name="connsiteY0" fmla="*/ 0 h 4483100"/>
              <a:gd name="connsiteX1" fmla="*/ 2852723 w 3119503"/>
              <a:gd name="connsiteY1" fmla="*/ 0 h 4483100"/>
              <a:gd name="connsiteX2" fmla="*/ 3119503 w 3119503"/>
              <a:gd name="connsiteY2" fmla="*/ 286183 h 4483100"/>
              <a:gd name="connsiteX3" fmla="*/ 3119503 w 3119503"/>
              <a:gd name="connsiteY3" fmla="*/ 4196917 h 4483100"/>
              <a:gd name="connsiteX4" fmla="*/ 2852723 w 3119503"/>
              <a:gd name="connsiteY4" fmla="*/ 4483100 h 4483100"/>
              <a:gd name="connsiteX5" fmla="*/ 266780 w 3119503"/>
              <a:gd name="connsiteY5" fmla="*/ 4483100 h 4483100"/>
              <a:gd name="connsiteX6" fmla="*/ 0 w 3119503"/>
              <a:gd name="connsiteY6" fmla="*/ 4196917 h 4483100"/>
              <a:gd name="connsiteX7" fmla="*/ 0 w 3119503"/>
              <a:gd name="connsiteY7" fmla="*/ 286183 h 4483100"/>
              <a:gd name="connsiteX8" fmla="*/ 266780 w 3119503"/>
              <a:gd name="connsiteY8" fmla="*/ 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9503" h="4483100">
                <a:moveTo>
                  <a:pt x="266780" y="0"/>
                </a:moveTo>
                <a:lnTo>
                  <a:pt x="2852723" y="0"/>
                </a:lnTo>
                <a:cubicBezTo>
                  <a:pt x="3000062" y="0"/>
                  <a:pt x="3119503" y="128128"/>
                  <a:pt x="3119503" y="286183"/>
                </a:cubicBezTo>
                <a:lnTo>
                  <a:pt x="3119503" y="4196917"/>
                </a:lnTo>
                <a:cubicBezTo>
                  <a:pt x="3119503" y="4354972"/>
                  <a:pt x="3000062" y="4483100"/>
                  <a:pt x="2852723" y="4483100"/>
                </a:cubicBezTo>
                <a:lnTo>
                  <a:pt x="266780" y="4483100"/>
                </a:lnTo>
                <a:cubicBezTo>
                  <a:pt x="119441" y="4483100"/>
                  <a:pt x="0" y="4354972"/>
                  <a:pt x="0" y="4196917"/>
                </a:cubicBezTo>
                <a:lnTo>
                  <a:pt x="0" y="286183"/>
                </a:lnTo>
                <a:cubicBezTo>
                  <a:pt x="0" y="128128"/>
                  <a:pt x="119441" y="0"/>
                  <a:pt x="266780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21234A-7756-4D3E-A868-56F07CEAF8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005499" y="-438151"/>
            <a:ext cx="3119442" cy="4483100"/>
          </a:xfrm>
          <a:custGeom>
            <a:avLst/>
            <a:gdLst>
              <a:gd name="connsiteX0" fmla="*/ 266775 w 3119442"/>
              <a:gd name="connsiteY0" fmla="*/ 0 h 4483100"/>
              <a:gd name="connsiteX1" fmla="*/ 2852667 w 3119442"/>
              <a:gd name="connsiteY1" fmla="*/ 0 h 4483100"/>
              <a:gd name="connsiteX2" fmla="*/ 3119442 w 3119442"/>
              <a:gd name="connsiteY2" fmla="*/ 286183 h 4483100"/>
              <a:gd name="connsiteX3" fmla="*/ 3119442 w 3119442"/>
              <a:gd name="connsiteY3" fmla="*/ 4196917 h 4483100"/>
              <a:gd name="connsiteX4" fmla="*/ 2852667 w 3119442"/>
              <a:gd name="connsiteY4" fmla="*/ 4483100 h 4483100"/>
              <a:gd name="connsiteX5" fmla="*/ 266775 w 3119442"/>
              <a:gd name="connsiteY5" fmla="*/ 4483100 h 4483100"/>
              <a:gd name="connsiteX6" fmla="*/ 0 w 3119442"/>
              <a:gd name="connsiteY6" fmla="*/ 4196917 h 4483100"/>
              <a:gd name="connsiteX7" fmla="*/ 0 w 3119442"/>
              <a:gd name="connsiteY7" fmla="*/ 286183 h 4483100"/>
              <a:gd name="connsiteX8" fmla="*/ 266775 w 3119442"/>
              <a:gd name="connsiteY8" fmla="*/ 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9442" h="4483100">
                <a:moveTo>
                  <a:pt x="266775" y="0"/>
                </a:moveTo>
                <a:lnTo>
                  <a:pt x="2852667" y="0"/>
                </a:lnTo>
                <a:cubicBezTo>
                  <a:pt x="3000003" y="0"/>
                  <a:pt x="3119442" y="128128"/>
                  <a:pt x="3119442" y="286183"/>
                </a:cubicBezTo>
                <a:lnTo>
                  <a:pt x="3119442" y="4196917"/>
                </a:lnTo>
                <a:cubicBezTo>
                  <a:pt x="3119442" y="4354972"/>
                  <a:pt x="3000003" y="4483100"/>
                  <a:pt x="2852667" y="4483100"/>
                </a:cubicBezTo>
                <a:lnTo>
                  <a:pt x="266775" y="4483100"/>
                </a:lnTo>
                <a:cubicBezTo>
                  <a:pt x="119439" y="4483100"/>
                  <a:pt x="0" y="4354972"/>
                  <a:pt x="0" y="4196917"/>
                </a:cubicBezTo>
                <a:lnTo>
                  <a:pt x="0" y="286183"/>
                </a:lnTo>
                <a:cubicBezTo>
                  <a:pt x="0" y="128128"/>
                  <a:pt x="119439" y="0"/>
                  <a:pt x="266775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70FAF97-2050-4820-B830-58AE68110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3678" y="2908300"/>
            <a:ext cx="3119503" cy="4483100"/>
          </a:xfrm>
          <a:custGeom>
            <a:avLst/>
            <a:gdLst>
              <a:gd name="connsiteX0" fmla="*/ 266780 w 3119503"/>
              <a:gd name="connsiteY0" fmla="*/ 0 h 4483100"/>
              <a:gd name="connsiteX1" fmla="*/ 2852723 w 3119503"/>
              <a:gd name="connsiteY1" fmla="*/ 0 h 4483100"/>
              <a:gd name="connsiteX2" fmla="*/ 3119503 w 3119503"/>
              <a:gd name="connsiteY2" fmla="*/ 286183 h 4483100"/>
              <a:gd name="connsiteX3" fmla="*/ 3119503 w 3119503"/>
              <a:gd name="connsiteY3" fmla="*/ 4196917 h 4483100"/>
              <a:gd name="connsiteX4" fmla="*/ 2852723 w 3119503"/>
              <a:gd name="connsiteY4" fmla="*/ 4483100 h 4483100"/>
              <a:gd name="connsiteX5" fmla="*/ 266780 w 3119503"/>
              <a:gd name="connsiteY5" fmla="*/ 4483100 h 4483100"/>
              <a:gd name="connsiteX6" fmla="*/ 0 w 3119503"/>
              <a:gd name="connsiteY6" fmla="*/ 4196917 h 4483100"/>
              <a:gd name="connsiteX7" fmla="*/ 0 w 3119503"/>
              <a:gd name="connsiteY7" fmla="*/ 286183 h 4483100"/>
              <a:gd name="connsiteX8" fmla="*/ 266780 w 3119503"/>
              <a:gd name="connsiteY8" fmla="*/ 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9503" h="4483100">
                <a:moveTo>
                  <a:pt x="266780" y="0"/>
                </a:moveTo>
                <a:lnTo>
                  <a:pt x="2852723" y="0"/>
                </a:lnTo>
                <a:cubicBezTo>
                  <a:pt x="3000062" y="0"/>
                  <a:pt x="3119503" y="128128"/>
                  <a:pt x="3119503" y="286183"/>
                </a:cubicBezTo>
                <a:lnTo>
                  <a:pt x="3119503" y="4196917"/>
                </a:lnTo>
                <a:cubicBezTo>
                  <a:pt x="3119503" y="4354972"/>
                  <a:pt x="3000062" y="4483100"/>
                  <a:pt x="2852723" y="4483100"/>
                </a:cubicBezTo>
                <a:lnTo>
                  <a:pt x="266780" y="4483100"/>
                </a:lnTo>
                <a:cubicBezTo>
                  <a:pt x="119441" y="4483100"/>
                  <a:pt x="0" y="4354972"/>
                  <a:pt x="0" y="4196917"/>
                </a:cubicBezTo>
                <a:lnTo>
                  <a:pt x="0" y="286183"/>
                </a:lnTo>
                <a:cubicBezTo>
                  <a:pt x="0" y="128128"/>
                  <a:pt x="119441" y="0"/>
                  <a:pt x="266780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198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0" grpId="0" animBg="1"/>
      <p:bldP spid="8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CAFA352-CD02-4263-8B87-AC3A669892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5368" y="2625191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DE7961-9979-4014-9039-FA5A69295C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5071" y="2625191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9475CF-4AFF-491F-A673-B905CF315D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92217" y="4277835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3859D89-DC74-4954-B80F-F8EF44D6BA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21920" y="4277835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EC52CD3-D209-4402-95AF-AFFE811B07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93442" y="2625191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035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8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5034385-2779-42B8-83E9-C614B22A0C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82467" y="683731"/>
            <a:ext cx="5141762" cy="5490539"/>
          </a:xfrm>
          <a:prstGeom prst="roundRect">
            <a:avLst>
              <a:gd name="adj" fmla="val 5434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US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2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0538304-A41D-4C65-8C7A-8C5CEB6327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21995" y="0"/>
            <a:ext cx="3530179" cy="5524500"/>
          </a:xfrm>
          <a:custGeom>
            <a:avLst/>
            <a:gdLst>
              <a:gd name="connsiteX0" fmla="*/ 0 w 3911600"/>
              <a:gd name="connsiteY0" fmla="*/ 0 h 6121400"/>
              <a:gd name="connsiteX1" fmla="*/ 3911600 w 3911600"/>
              <a:gd name="connsiteY1" fmla="*/ 0 h 6121400"/>
              <a:gd name="connsiteX2" fmla="*/ 3911600 w 3911600"/>
              <a:gd name="connsiteY2" fmla="*/ 4165600 h 6121400"/>
              <a:gd name="connsiteX3" fmla="*/ 1955800 w 3911600"/>
              <a:gd name="connsiteY3" fmla="*/ 6121400 h 6121400"/>
              <a:gd name="connsiteX4" fmla="*/ 0 w 3911600"/>
              <a:gd name="connsiteY4" fmla="*/ 4165600 h 612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1600" h="6121400">
                <a:moveTo>
                  <a:pt x="0" y="0"/>
                </a:moveTo>
                <a:lnTo>
                  <a:pt x="3911600" y="0"/>
                </a:lnTo>
                <a:lnTo>
                  <a:pt x="3911600" y="4165600"/>
                </a:lnTo>
                <a:cubicBezTo>
                  <a:pt x="3911600" y="5245759"/>
                  <a:pt x="3035959" y="6121400"/>
                  <a:pt x="1955800" y="6121400"/>
                </a:cubicBezTo>
                <a:cubicBezTo>
                  <a:pt x="875641" y="6121400"/>
                  <a:pt x="0" y="5245759"/>
                  <a:pt x="0" y="416560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US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3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E017F2F-8F54-4215-9354-50E14F5527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19953" y="2"/>
            <a:ext cx="4972047" cy="3241651"/>
          </a:xfrm>
          <a:custGeom>
            <a:avLst/>
            <a:gdLst>
              <a:gd name="connsiteX0" fmla="*/ 0 w 4972047"/>
              <a:gd name="connsiteY0" fmla="*/ 0 h 3241651"/>
              <a:gd name="connsiteX1" fmla="*/ 4972047 w 4972047"/>
              <a:gd name="connsiteY1" fmla="*/ 0 h 3241651"/>
              <a:gd name="connsiteX2" fmla="*/ 4972047 w 4972047"/>
              <a:gd name="connsiteY2" fmla="*/ 3241651 h 3241651"/>
              <a:gd name="connsiteX3" fmla="*/ 415612 w 4972047"/>
              <a:gd name="connsiteY3" fmla="*/ 3241651 h 3241651"/>
              <a:gd name="connsiteX4" fmla="*/ 0 w 4972047"/>
              <a:gd name="connsiteY4" fmla="*/ 2826039 h 324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2047" h="3241651">
                <a:moveTo>
                  <a:pt x="0" y="0"/>
                </a:moveTo>
                <a:lnTo>
                  <a:pt x="4972047" y="0"/>
                </a:lnTo>
                <a:lnTo>
                  <a:pt x="4972047" y="3241651"/>
                </a:lnTo>
                <a:lnTo>
                  <a:pt x="415612" y="3241651"/>
                </a:lnTo>
                <a:cubicBezTo>
                  <a:pt x="186076" y="3241651"/>
                  <a:pt x="0" y="3055575"/>
                  <a:pt x="0" y="2826039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US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7CC84C83-8BD4-444D-8AC5-CD855D246AB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738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D02533A-07D1-429A-ADB4-F2AA7284340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4470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DE2457D-75D9-4B4A-8884-213791313EE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35962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59521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758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94B9373-5CD0-4FA9-AFCF-011907387D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02511" cy="6858000"/>
          </a:xfrm>
          <a:custGeom>
            <a:avLst/>
            <a:gdLst>
              <a:gd name="connsiteX0" fmla="*/ 0 w 2865586"/>
              <a:gd name="connsiteY0" fmla="*/ 0 h 1797194"/>
              <a:gd name="connsiteX1" fmla="*/ 2865586 w 2865586"/>
              <a:gd name="connsiteY1" fmla="*/ 0 h 1797194"/>
              <a:gd name="connsiteX2" fmla="*/ 2865586 w 2865586"/>
              <a:gd name="connsiteY2" fmla="*/ 1797194 h 1797194"/>
              <a:gd name="connsiteX3" fmla="*/ 0 w 2865586"/>
              <a:gd name="connsiteY3" fmla="*/ 1797194 h 179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5586" h="1797194">
                <a:moveTo>
                  <a:pt x="0" y="0"/>
                </a:moveTo>
                <a:lnTo>
                  <a:pt x="2865586" y="0"/>
                </a:lnTo>
                <a:lnTo>
                  <a:pt x="2865586" y="1797194"/>
                </a:lnTo>
                <a:lnTo>
                  <a:pt x="0" y="1797194"/>
                </a:ln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224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BC4244D-169F-43D0-83E3-DE6FDE146F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22778" y="2895771"/>
            <a:ext cx="2046656" cy="1546861"/>
          </a:xfrm>
          <a:custGeom>
            <a:avLst/>
            <a:gdLst>
              <a:gd name="connsiteX0" fmla="*/ 117747 w 2046656"/>
              <a:gd name="connsiteY0" fmla="*/ 0 h 1546861"/>
              <a:gd name="connsiteX1" fmla="*/ 1928909 w 2046656"/>
              <a:gd name="connsiteY1" fmla="*/ 0 h 1546861"/>
              <a:gd name="connsiteX2" fmla="*/ 2046656 w 2046656"/>
              <a:gd name="connsiteY2" fmla="*/ 117747 h 1546861"/>
              <a:gd name="connsiteX3" fmla="*/ 2046656 w 2046656"/>
              <a:gd name="connsiteY3" fmla="*/ 1429114 h 1546861"/>
              <a:gd name="connsiteX4" fmla="*/ 1928909 w 2046656"/>
              <a:gd name="connsiteY4" fmla="*/ 1546861 h 1546861"/>
              <a:gd name="connsiteX5" fmla="*/ 117747 w 2046656"/>
              <a:gd name="connsiteY5" fmla="*/ 1546861 h 1546861"/>
              <a:gd name="connsiteX6" fmla="*/ 0 w 2046656"/>
              <a:gd name="connsiteY6" fmla="*/ 1429114 h 1546861"/>
              <a:gd name="connsiteX7" fmla="*/ 0 w 2046656"/>
              <a:gd name="connsiteY7" fmla="*/ 117747 h 1546861"/>
              <a:gd name="connsiteX8" fmla="*/ 117747 w 2046656"/>
              <a:gd name="connsiteY8" fmla="*/ 0 h 154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6656" h="1546861">
                <a:moveTo>
                  <a:pt x="117747" y="0"/>
                </a:moveTo>
                <a:lnTo>
                  <a:pt x="1928909" y="0"/>
                </a:lnTo>
                <a:cubicBezTo>
                  <a:pt x="1993939" y="0"/>
                  <a:pt x="2046656" y="52717"/>
                  <a:pt x="2046656" y="117747"/>
                </a:cubicBezTo>
                <a:lnTo>
                  <a:pt x="2046656" y="1429114"/>
                </a:lnTo>
                <a:cubicBezTo>
                  <a:pt x="2046656" y="1494144"/>
                  <a:pt x="1993939" y="1546861"/>
                  <a:pt x="1928909" y="1546861"/>
                </a:cubicBezTo>
                <a:lnTo>
                  <a:pt x="117747" y="1546861"/>
                </a:lnTo>
                <a:cubicBezTo>
                  <a:pt x="52717" y="1546861"/>
                  <a:pt x="0" y="1494144"/>
                  <a:pt x="0" y="1429114"/>
                </a:cubicBezTo>
                <a:lnTo>
                  <a:pt x="0" y="117747"/>
                </a:lnTo>
                <a:cubicBezTo>
                  <a:pt x="0" y="52717"/>
                  <a:pt x="52717" y="0"/>
                  <a:pt x="117747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1FE6B8-ACBF-43C7-9BBD-9A1FC40A1B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20578" y="2895771"/>
            <a:ext cx="2046656" cy="1546861"/>
          </a:xfrm>
          <a:custGeom>
            <a:avLst/>
            <a:gdLst>
              <a:gd name="connsiteX0" fmla="*/ 117747 w 2046656"/>
              <a:gd name="connsiteY0" fmla="*/ 0 h 1546861"/>
              <a:gd name="connsiteX1" fmla="*/ 1928909 w 2046656"/>
              <a:gd name="connsiteY1" fmla="*/ 0 h 1546861"/>
              <a:gd name="connsiteX2" fmla="*/ 2046656 w 2046656"/>
              <a:gd name="connsiteY2" fmla="*/ 117747 h 1546861"/>
              <a:gd name="connsiteX3" fmla="*/ 2046656 w 2046656"/>
              <a:gd name="connsiteY3" fmla="*/ 1429114 h 1546861"/>
              <a:gd name="connsiteX4" fmla="*/ 1928909 w 2046656"/>
              <a:gd name="connsiteY4" fmla="*/ 1546861 h 1546861"/>
              <a:gd name="connsiteX5" fmla="*/ 117747 w 2046656"/>
              <a:gd name="connsiteY5" fmla="*/ 1546861 h 1546861"/>
              <a:gd name="connsiteX6" fmla="*/ 0 w 2046656"/>
              <a:gd name="connsiteY6" fmla="*/ 1429114 h 1546861"/>
              <a:gd name="connsiteX7" fmla="*/ 0 w 2046656"/>
              <a:gd name="connsiteY7" fmla="*/ 117747 h 1546861"/>
              <a:gd name="connsiteX8" fmla="*/ 117747 w 2046656"/>
              <a:gd name="connsiteY8" fmla="*/ 0 h 154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6656" h="1546861">
                <a:moveTo>
                  <a:pt x="117747" y="0"/>
                </a:moveTo>
                <a:lnTo>
                  <a:pt x="1928909" y="0"/>
                </a:lnTo>
                <a:cubicBezTo>
                  <a:pt x="1993939" y="0"/>
                  <a:pt x="2046656" y="52717"/>
                  <a:pt x="2046656" y="117747"/>
                </a:cubicBezTo>
                <a:lnTo>
                  <a:pt x="2046656" y="1429114"/>
                </a:lnTo>
                <a:cubicBezTo>
                  <a:pt x="2046656" y="1494144"/>
                  <a:pt x="1993939" y="1546861"/>
                  <a:pt x="1928909" y="1546861"/>
                </a:cubicBezTo>
                <a:lnTo>
                  <a:pt x="117747" y="1546861"/>
                </a:lnTo>
                <a:cubicBezTo>
                  <a:pt x="52717" y="1546861"/>
                  <a:pt x="0" y="1494144"/>
                  <a:pt x="0" y="1429114"/>
                </a:cubicBezTo>
                <a:lnTo>
                  <a:pt x="0" y="117747"/>
                </a:lnTo>
                <a:cubicBezTo>
                  <a:pt x="0" y="52717"/>
                  <a:pt x="52717" y="0"/>
                  <a:pt x="117747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137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28FF9A4-A8C4-422D-BD1F-05C8587C4A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63208" y="5060806"/>
            <a:ext cx="2865586" cy="1797194"/>
          </a:xfrm>
          <a:custGeom>
            <a:avLst/>
            <a:gdLst>
              <a:gd name="connsiteX0" fmla="*/ 0 w 2865586"/>
              <a:gd name="connsiteY0" fmla="*/ 0 h 1797194"/>
              <a:gd name="connsiteX1" fmla="*/ 2865586 w 2865586"/>
              <a:gd name="connsiteY1" fmla="*/ 0 h 1797194"/>
              <a:gd name="connsiteX2" fmla="*/ 2865586 w 2865586"/>
              <a:gd name="connsiteY2" fmla="*/ 1797194 h 1797194"/>
              <a:gd name="connsiteX3" fmla="*/ 0 w 2865586"/>
              <a:gd name="connsiteY3" fmla="*/ 1797194 h 179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5586" h="1797194">
                <a:moveTo>
                  <a:pt x="0" y="0"/>
                </a:moveTo>
                <a:lnTo>
                  <a:pt x="2865586" y="0"/>
                </a:lnTo>
                <a:lnTo>
                  <a:pt x="2865586" y="1797194"/>
                </a:lnTo>
                <a:lnTo>
                  <a:pt x="0" y="1797194"/>
                </a:ln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5321A2-9575-4F8F-B7D8-DD4B683EAD0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25247" y="5060806"/>
            <a:ext cx="2865586" cy="1797194"/>
          </a:xfrm>
          <a:custGeom>
            <a:avLst/>
            <a:gdLst>
              <a:gd name="connsiteX0" fmla="*/ 0 w 2865586"/>
              <a:gd name="connsiteY0" fmla="*/ 0 h 1797194"/>
              <a:gd name="connsiteX1" fmla="*/ 2865586 w 2865586"/>
              <a:gd name="connsiteY1" fmla="*/ 0 h 1797194"/>
              <a:gd name="connsiteX2" fmla="*/ 2865586 w 2865586"/>
              <a:gd name="connsiteY2" fmla="*/ 1797194 h 1797194"/>
              <a:gd name="connsiteX3" fmla="*/ 0 w 2865586"/>
              <a:gd name="connsiteY3" fmla="*/ 1797194 h 179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5586" h="1797194">
                <a:moveTo>
                  <a:pt x="0" y="0"/>
                </a:moveTo>
                <a:lnTo>
                  <a:pt x="2865586" y="0"/>
                </a:lnTo>
                <a:lnTo>
                  <a:pt x="2865586" y="1797194"/>
                </a:lnTo>
                <a:lnTo>
                  <a:pt x="0" y="1797194"/>
                </a:ln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6A08D49-7303-4CF8-9279-4B8D671321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1167" y="5060806"/>
            <a:ext cx="2865586" cy="1797194"/>
          </a:xfrm>
          <a:custGeom>
            <a:avLst/>
            <a:gdLst>
              <a:gd name="connsiteX0" fmla="*/ 0 w 2865586"/>
              <a:gd name="connsiteY0" fmla="*/ 0 h 1797194"/>
              <a:gd name="connsiteX1" fmla="*/ 2865586 w 2865586"/>
              <a:gd name="connsiteY1" fmla="*/ 0 h 1797194"/>
              <a:gd name="connsiteX2" fmla="*/ 2865586 w 2865586"/>
              <a:gd name="connsiteY2" fmla="*/ 1797194 h 1797194"/>
              <a:gd name="connsiteX3" fmla="*/ 0 w 2865586"/>
              <a:gd name="connsiteY3" fmla="*/ 1797194 h 179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5586" h="1797194">
                <a:moveTo>
                  <a:pt x="0" y="0"/>
                </a:moveTo>
                <a:lnTo>
                  <a:pt x="2865586" y="0"/>
                </a:lnTo>
                <a:lnTo>
                  <a:pt x="2865586" y="1797194"/>
                </a:lnTo>
                <a:lnTo>
                  <a:pt x="0" y="1797194"/>
                </a:ln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676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D4278B6-27B4-4942-A5D1-D6EA43AF1A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5148" y="4084348"/>
            <a:ext cx="1262474" cy="1262994"/>
          </a:xfrm>
          <a:custGeom>
            <a:avLst/>
            <a:gdLst>
              <a:gd name="connsiteX0" fmla="*/ 631237 w 1262474"/>
              <a:gd name="connsiteY0" fmla="*/ 0 h 1262994"/>
              <a:gd name="connsiteX1" fmla="*/ 1262474 w 1262474"/>
              <a:gd name="connsiteY1" fmla="*/ 0 h 1262994"/>
              <a:gd name="connsiteX2" fmla="*/ 1262474 w 1262474"/>
              <a:gd name="connsiteY2" fmla="*/ 631497 h 1262994"/>
              <a:gd name="connsiteX3" fmla="*/ 631237 w 1262474"/>
              <a:gd name="connsiteY3" fmla="*/ 1262994 h 1262994"/>
              <a:gd name="connsiteX4" fmla="*/ 0 w 1262474"/>
              <a:gd name="connsiteY4" fmla="*/ 631497 h 1262994"/>
              <a:gd name="connsiteX5" fmla="*/ 631237 w 1262474"/>
              <a:gd name="connsiteY5" fmla="*/ 0 h 126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2474" h="1262994">
                <a:moveTo>
                  <a:pt x="631237" y="0"/>
                </a:moveTo>
                <a:lnTo>
                  <a:pt x="1262474" y="0"/>
                </a:lnTo>
                <a:lnTo>
                  <a:pt x="1262474" y="631497"/>
                </a:lnTo>
                <a:cubicBezTo>
                  <a:pt x="1262474" y="980263"/>
                  <a:pt x="979860" y="1262994"/>
                  <a:pt x="631237" y="1262994"/>
                </a:cubicBezTo>
                <a:cubicBezTo>
                  <a:pt x="282614" y="1262994"/>
                  <a:pt x="0" y="980263"/>
                  <a:pt x="0" y="631497"/>
                </a:cubicBezTo>
                <a:cubicBezTo>
                  <a:pt x="0" y="282731"/>
                  <a:pt x="282614" y="0"/>
                  <a:pt x="631237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402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2B4896A-EC1B-47BB-858D-652D1B3926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49559" y="2101208"/>
            <a:ext cx="2141050" cy="1919508"/>
          </a:xfrm>
          <a:prstGeom prst="roundRect">
            <a:avLst>
              <a:gd name="adj" fmla="val 11374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B9A15A9-1AD9-4A23-B841-69DEDBDB09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2869" y="1780883"/>
            <a:ext cx="2754441" cy="2469428"/>
          </a:xfrm>
          <a:prstGeom prst="roundRect">
            <a:avLst>
              <a:gd name="adj" fmla="val 9026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779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B4FEBF70-12CF-42BC-8B86-5D9DC27996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1982" y="1393716"/>
            <a:ext cx="5380358" cy="3025884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6A6C13B-C0D8-4F03-BEA9-475D98A11B4B}"/>
              </a:ext>
            </a:extLst>
          </p:cNvPr>
          <p:cNvSpPr/>
          <p:nvPr userDrawn="1"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A2A6F-9D16-43F6-A685-1C2D710220F6}"/>
              </a:ext>
            </a:extLst>
          </p:cNvPr>
          <p:cNvSpPr txBox="1"/>
          <p:nvPr userDrawn="1"/>
        </p:nvSpPr>
        <p:spPr>
          <a:xfrm flipH="1">
            <a:off x="11298424" y="6347801"/>
            <a:ext cx="706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mtClean="0">
                <a:solidFill>
                  <a:srgbClr val="011030"/>
                </a:solidFill>
                <a:latin typeface="+mj-lt"/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‹N›</a:t>
            </a:fld>
            <a:endParaRPr lang="id-ID" sz="1800" b="0" i="0" dirty="0">
              <a:solidFill>
                <a:srgbClr val="011030"/>
              </a:solidFill>
              <a:latin typeface="+mj-lt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4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97FB873-464D-4F9D-8FE7-7C726C52DF7F}"/>
              </a:ext>
            </a:extLst>
          </p:cNvPr>
          <p:cNvSpPr/>
          <p:nvPr userDrawn="1"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80D9D-2035-4FE7-9100-20AC3433D280}"/>
              </a:ext>
            </a:extLst>
          </p:cNvPr>
          <p:cNvSpPr txBox="1"/>
          <p:nvPr userDrawn="1"/>
        </p:nvSpPr>
        <p:spPr>
          <a:xfrm flipH="1">
            <a:off x="11298424" y="6347801"/>
            <a:ext cx="706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mtClean="0">
                <a:solidFill>
                  <a:srgbClr val="011030"/>
                </a:solidFill>
                <a:latin typeface="+mj-lt"/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‹N›</a:t>
            </a:fld>
            <a:endParaRPr lang="id-ID" sz="1800" b="0" i="0" dirty="0">
              <a:solidFill>
                <a:srgbClr val="011030"/>
              </a:solidFill>
              <a:latin typeface="+mj-lt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10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548952F-2636-488C-8079-6F905C7E7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75872" y="1363680"/>
            <a:ext cx="1893276" cy="1893276"/>
          </a:xfrm>
          <a:custGeom>
            <a:avLst/>
            <a:gdLst>
              <a:gd name="connsiteX0" fmla="*/ 907440 w 1893276"/>
              <a:gd name="connsiteY0" fmla="*/ 794 h 1893276"/>
              <a:gd name="connsiteX1" fmla="*/ 1190337 w 1893276"/>
              <a:gd name="connsiteY1" fmla="*/ 32149 h 1893276"/>
              <a:gd name="connsiteX2" fmla="*/ 1861128 w 1893276"/>
              <a:gd name="connsiteY2" fmla="*/ 1190337 h 1893276"/>
              <a:gd name="connsiteX3" fmla="*/ 702939 w 1893276"/>
              <a:gd name="connsiteY3" fmla="*/ 1861128 h 1893276"/>
              <a:gd name="connsiteX4" fmla="*/ 32149 w 1893276"/>
              <a:gd name="connsiteY4" fmla="*/ 702939 h 1893276"/>
              <a:gd name="connsiteX5" fmla="*/ 907440 w 1893276"/>
              <a:gd name="connsiteY5" fmla="*/ 794 h 189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276" h="1893276">
                <a:moveTo>
                  <a:pt x="907440" y="794"/>
                </a:moveTo>
                <a:cubicBezTo>
                  <a:pt x="1000467" y="-3033"/>
                  <a:pt x="1095639" y="6913"/>
                  <a:pt x="1190337" y="32149"/>
                </a:cubicBezTo>
                <a:cubicBezTo>
                  <a:pt x="1695396" y="166740"/>
                  <a:pt x="1995719" y="685279"/>
                  <a:pt x="1861128" y="1190337"/>
                </a:cubicBezTo>
                <a:cubicBezTo>
                  <a:pt x="1726537" y="1695396"/>
                  <a:pt x="1207997" y="1995719"/>
                  <a:pt x="702939" y="1861128"/>
                </a:cubicBezTo>
                <a:cubicBezTo>
                  <a:pt x="197881" y="1726537"/>
                  <a:pt x="-102443" y="1207997"/>
                  <a:pt x="32149" y="702939"/>
                </a:cubicBezTo>
                <a:cubicBezTo>
                  <a:pt x="141504" y="292579"/>
                  <a:pt x="504325" y="17376"/>
                  <a:pt x="907440" y="794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FB6A9C4-02D0-470D-B4B9-400FA87DF1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22852" y="2131666"/>
            <a:ext cx="1893276" cy="1893276"/>
          </a:xfrm>
          <a:custGeom>
            <a:avLst/>
            <a:gdLst>
              <a:gd name="connsiteX0" fmla="*/ 907440 w 1893276"/>
              <a:gd name="connsiteY0" fmla="*/ 794 h 1893276"/>
              <a:gd name="connsiteX1" fmla="*/ 1190337 w 1893276"/>
              <a:gd name="connsiteY1" fmla="*/ 32149 h 1893276"/>
              <a:gd name="connsiteX2" fmla="*/ 1861128 w 1893276"/>
              <a:gd name="connsiteY2" fmla="*/ 1190337 h 1893276"/>
              <a:gd name="connsiteX3" fmla="*/ 702939 w 1893276"/>
              <a:gd name="connsiteY3" fmla="*/ 1861128 h 1893276"/>
              <a:gd name="connsiteX4" fmla="*/ 32149 w 1893276"/>
              <a:gd name="connsiteY4" fmla="*/ 702939 h 1893276"/>
              <a:gd name="connsiteX5" fmla="*/ 907440 w 1893276"/>
              <a:gd name="connsiteY5" fmla="*/ 794 h 189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276" h="1893276">
                <a:moveTo>
                  <a:pt x="907440" y="794"/>
                </a:moveTo>
                <a:cubicBezTo>
                  <a:pt x="1000467" y="-3033"/>
                  <a:pt x="1095639" y="6913"/>
                  <a:pt x="1190337" y="32149"/>
                </a:cubicBezTo>
                <a:cubicBezTo>
                  <a:pt x="1695396" y="166740"/>
                  <a:pt x="1995719" y="685279"/>
                  <a:pt x="1861128" y="1190337"/>
                </a:cubicBezTo>
                <a:cubicBezTo>
                  <a:pt x="1726537" y="1695396"/>
                  <a:pt x="1207997" y="1995719"/>
                  <a:pt x="702939" y="1861128"/>
                </a:cubicBezTo>
                <a:cubicBezTo>
                  <a:pt x="197881" y="1726537"/>
                  <a:pt x="-102443" y="1207997"/>
                  <a:pt x="32149" y="702939"/>
                </a:cubicBezTo>
                <a:cubicBezTo>
                  <a:pt x="141504" y="292579"/>
                  <a:pt x="504325" y="17376"/>
                  <a:pt x="907440" y="794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6C8406-B7DB-44E8-8C11-93B0A8C3CF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49364" y="1774340"/>
            <a:ext cx="1893276" cy="1893276"/>
          </a:xfrm>
          <a:custGeom>
            <a:avLst/>
            <a:gdLst>
              <a:gd name="connsiteX0" fmla="*/ 907440 w 1893276"/>
              <a:gd name="connsiteY0" fmla="*/ 794 h 1893276"/>
              <a:gd name="connsiteX1" fmla="*/ 1190337 w 1893276"/>
              <a:gd name="connsiteY1" fmla="*/ 32149 h 1893276"/>
              <a:gd name="connsiteX2" fmla="*/ 1861128 w 1893276"/>
              <a:gd name="connsiteY2" fmla="*/ 1190337 h 1893276"/>
              <a:gd name="connsiteX3" fmla="*/ 702939 w 1893276"/>
              <a:gd name="connsiteY3" fmla="*/ 1861128 h 1893276"/>
              <a:gd name="connsiteX4" fmla="*/ 32149 w 1893276"/>
              <a:gd name="connsiteY4" fmla="*/ 702939 h 1893276"/>
              <a:gd name="connsiteX5" fmla="*/ 907440 w 1893276"/>
              <a:gd name="connsiteY5" fmla="*/ 794 h 189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276" h="1893276">
                <a:moveTo>
                  <a:pt x="907440" y="794"/>
                </a:moveTo>
                <a:cubicBezTo>
                  <a:pt x="1000467" y="-3033"/>
                  <a:pt x="1095639" y="6913"/>
                  <a:pt x="1190337" y="32149"/>
                </a:cubicBezTo>
                <a:cubicBezTo>
                  <a:pt x="1695396" y="166740"/>
                  <a:pt x="1995719" y="685279"/>
                  <a:pt x="1861128" y="1190337"/>
                </a:cubicBezTo>
                <a:cubicBezTo>
                  <a:pt x="1726537" y="1695396"/>
                  <a:pt x="1207997" y="1995719"/>
                  <a:pt x="702939" y="1861128"/>
                </a:cubicBezTo>
                <a:cubicBezTo>
                  <a:pt x="197881" y="1726537"/>
                  <a:pt x="-102443" y="1207997"/>
                  <a:pt x="32149" y="702939"/>
                </a:cubicBezTo>
                <a:cubicBezTo>
                  <a:pt x="141504" y="292579"/>
                  <a:pt x="504325" y="17376"/>
                  <a:pt x="907440" y="794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373FDF1-DFC2-497B-9535-CEA0C826C559}"/>
              </a:ext>
            </a:extLst>
          </p:cNvPr>
          <p:cNvSpPr/>
          <p:nvPr userDrawn="1"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3D3CD-BC21-4049-A16B-0AD901C4DC78}"/>
              </a:ext>
            </a:extLst>
          </p:cNvPr>
          <p:cNvSpPr txBox="1"/>
          <p:nvPr userDrawn="1"/>
        </p:nvSpPr>
        <p:spPr>
          <a:xfrm flipH="1">
            <a:off x="11298424" y="6347801"/>
            <a:ext cx="706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mtClean="0">
                <a:solidFill>
                  <a:srgbClr val="011030"/>
                </a:solidFill>
                <a:latin typeface="+mj-lt"/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‹N›</a:t>
            </a:fld>
            <a:endParaRPr lang="id-ID" sz="1800" b="0" i="0" dirty="0">
              <a:solidFill>
                <a:srgbClr val="011030"/>
              </a:solidFill>
              <a:latin typeface="+mj-lt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2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19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F1BFB510-80D6-40E2-9DE5-737CFE9D1E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43254" y="923131"/>
            <a:ext cx="2302246" cy="2404869"/>
          </a:xfrm>
          <a:prstGeom prst="roundRect">
            <a:avLst>
              <a:gd name="adj" fmla="val 7649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3CB6ADE-640E-4D54-9F2C-C0A0DAF44F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496" y="923131"/>
            <a:ext cx="2302246" cy="2404869"/>
          </a:xfrm>
          <a:prstGeom prst="roundRect">
            <a:avLst>
              <a:gd name="adj" fmla="val 7649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CEB5C981-5028-4BC6-BE17-413857E821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63637" y="3529999"/>
            <a:ext cx="4775199" cy="2404869"/>
          </a:xfrm>
          <a:prstGeom prst="roundRect">
            <a:avLst>
              <a:gd name="adj" fmla="val 7649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35D1FDFE-ADF6-4E23-946D-E683EF6C51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24517" y="923131"/>
            <a:ext cx="2403846" cy="5011737"/>
          </a:xfrm>
          <a:prstGeom prst="roundRect">
            <a:avLst>
              <a:gd name="adj" fmla="val 6546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249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4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7B39139-C19F-44FA-B12C-921984BB75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8112" y="1774716"/>
            <a:ext cx="2757782" cy="3301856"/>
          </a:xfrm>
          <a:prstGeom prst="roundRect">
            <a:avLst>
              <a:gd name="adj" fmla="val 12062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49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5F6E2A-857A-49D4-8DD4-9783B93C55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9099" y="2"/>
            <a:ext cx="8813802" cy="3206335"/>
          </a:xfrm>
          <a:custGeom>
            <a:avLst/>
            <a:gdLst>
              <a:gd name="connsiteX0" fmla="*/ 0 w 8813802"/>
              <a:gd name="connsiteY0" fmla="*/ 0 h 3206335"/>
              <a:gd name="connsiteX1" fmla="*/ 8813802 w 8813802"/>
              <a:gd name="connsiteY1" fmla="*/ 0 h 3206335"/>
              <a:gd name="connsiteX2" fmla="*/ 8813802 w 8813802"/>
              <a:gd name="connsiteY2" fmla="*/ 2671935 h 3206335"/>
              <a:gd name="connsiteX3" fmla="*/ 8279402 w 8813802"/>
              <a:gd name="connsiteY3" fmla="*/ 3206335 h 3206335"/>
              <a:gd name="connsiteX4" fmla="*/ 534400 w 8813802"/>
              <a:gd name="connsiteY4" fmla="*/ 3206335 h 3206335"/>
              <a:gd name="connsiteX5" fmla="*/ 0 w 8813802"/>
              <a:gd name="connsiteY5" fmla="*/ 2671935 h 3206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3802" h="3206335">
                <a:moveTo>
                  <a:pt x="0" y="0"/>
                </a:moveTo>
                <a:lnTo>
                  <a:pt x="8813802" y="0"/>
                </a:lnTo>
                <a:lnTo>
                  <a:pt x="8813802" y="2671935"/>
                </a:lnTo>
                <a:cubicBezTo>
                  <a:pt x="8813802" y="2967076"/>
                  <a:pt x="8574543" y="3206335"/>
                  <a:pt x="8279402" y="3206335"/>
                </a:cubicBezTo>
                <a:lnTo>
                  <a:pt x="534400" y="3206335"/>
                </a:lnTo>
                <a:cubicBezTo>
                  <a:pt x="239259" y="3206335"/>
                  <a:pt x="0" y="2967076"/>
                  <a:pt x="0" y="2671935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928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205AB86-63FD-45DD-9F5E-A15EAFD76F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4742" y="1797494"/>
            <a:ext cx="5165281" cy="3104274"/>
          </a:xfrm>
          <a:custGeom>
            <a:avLst/>
            <a:gdLst>
              <a:gd name="connsiteX0" fmla="*/ 301394 w 5661882"/>
              <a:gd name="connsiteY0" fmla="*/ 0 h 3104274"/>
              <a:gd name="connsiteX1" fmla="*/ 5360488 w 5661882"/>
              <a:gd name="connsiteY1" fmla="*/ 0 h 3104274"/>
              <a:gd name="connsiteX2" fmla="*/ 5661882 w 5661882"/>
              <a:gd name="connsiteY2" fmla="*/ 301394 h 3104274"/>
              <a:gd name="connsiteX3" fmla="*/ 5661882 w 5661882"/>
              <a:gd name="connsiteY3" fmla="*/ 2802880 h 3104274"/>
              <a:gd name="connsiteX4" fmla="*/ 5360488 w 5661882"/>
              <a:gd name="connsiteY4" fmla="*/ 3104274 h 3104274"/>
              <a:gd name="connsiteX5" fmla="*/ 301394 w 5661882"/>
              <a:gd name="connsiteY5" fmla="*/ 3104274 h 3104274"/>
              <a:gd name="connsiteX6" fmla="*/ 0 w 5661882"/>
              <a:gd name="connsiteY6" fmla="*/ 2802880 h 3104274"/>
              <a:gd name="connsiteX7" fmla="*/ 0 w 5661882"/>
              <a:gd name="connsiteY7" fmla="*/ 301394 h 3104274"/>
              <a:gd name="connsiteX8" fmla="*/ 301394 w 5661882"/>
              <a:gd name="connsiteY8" fmla="*/ 0 h 3104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1882" h="3104274">
                <a:moveTo>
                  <a:pt x="301394" y="0"/>
                </a:moveTo>
                <a:lnTo>
                  <a:pt x="5360488" y="0"/>
                </a:lnTo>
                <a:cubicBezTo>
                  <a:pt x="5526943" y="0"/>
                  <a:pt x="5661882" y="134939"/>
                  <a:pt x="5661882" y="301394"/>
                </a:cubicBezTo>
                <a:lnTo>
                  <a:pt x="5661882" y="2802880"/>
                </a:lnTo>
                <a:cubicBezTo>
                  <a:pt x="5661882" y="2969335"/>
                  <a:pt x="5526943" y="3104274"/>
                  <a:pt x="5360488" y="3104274"/>
                </a:cubicBezTo>
                <a:lnTo>
                  <a:pt x="301394" y="3104274"/>
                </a:lnTo>
                <a:cubicBezTo>
                  <a:pt x="134939" y="3104274"/>
                  <a:pt x="0" y="2969335"/>
                  <a:pt x="0" y="2802880"/>
                </a:cubicBezTo>
                <a:lnTo>
                  <a:pt x="0" y="301394"/>
                </a:lnTo>
                <a:cubicBezTo>
                  <a:pt x="0" y="134939"/>
                  <a:pt x="134939" y="0"/>
                  <a:pt x="301394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85344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58943BA-70EB-40EF-9C88-EC69362906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46314" y="3848671"/>
            <a:ext cx="1166066" cy="1166063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792BB69-E46A-48BB-835B-9614A75D07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89889" y="5217937"/>
            <a:ext cx="956425" cy="956441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748A3B7-E155-473F-8757-A39FDDE579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91177" y="683622"/>
            <a:ext cx="956441" cy="956441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156E8A4-D461-4E06-AA3F-9A60BB8D59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25112" y="1843267"/>
            <a:ext cx="1166066" cy="1166059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C733499-92B5-4EE5-8828-11D0F7A83B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54815" y="1843267"/>
            <a:ext cx="2332127" cy="2332124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61A6F34-540F-40DD-BBA8-06618D5C3B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50565" y="2682611"/>
            <a:ext cx="2332127" cy="2332124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085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 animBg="1"/>
      <p:bldP spid="11" grpId="0" animBg="1"/>
      <p:bldP spid="10" grpId="0" animBg="1"/>
      <p:bldP spid="9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E2F970D-659D-4203-94B4-F4CE8A60D9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1114" y="1527060"/>
            <a:ext cx="1883197" cy="4124537"/>
          </a:xfrm>
          <a:custGeom>
            <a:avLst/>
            <a:gdLst>
              <a:gd name="connsiteX0" fmla="*/ 196031 w 1883197"/>
              <a:gd name="connsiteY0" fmla="*/ 1 h 4124537"/>
              <a:gd name="connsiteX1" fmla="*/ 368929 w 1883197"/>
              <a:gd name="connsiteY1" fmla="*/ 1 h 4124537"/>
              <a:gd name="connsiteX2" fmla="*/ 405007 w 1883197"/>
              <a:gd name="connsiteY2" fmla="*/ 36169 h 4124537"/>
              <a:gd name="connsiteX3" fmla="*/ 404998 w 1883197"/>
              <a:gd name="connsiteY3" fmla="*/ 36963 h 4124537"/>
              <a:gd name="connsiteX4" fmla="*/ 519219 w 1883197"/>
              <a:gd name="connsiteY4" fmla="*/ 150601 h 4124537"/>
              <a:gd name="connsiteX5" fmla="*/ 1368683 w 1883197"/>
              <a:gd name="connsiteY5" fmla="*/ 150601 h 4124537"/>
              <a:gd name="connsiteX6" fmla="*/ 1482381 w 1883197"/>
              <a:gd name="connsiteY6" fmla="*/ 36963 h 4124537"/>
              <a:gd name="connsiteX7" fmla="*/ 1518451 w 1883197"/>
              <a:gd name="connsiteY7" fmla="*/ 657 h 4124537"/>
              <a:gd name="connsiteX8" fmla="*/ 1688343 w 1883197"/>
              <a:gd name="connsiteY8" fmla="*/ 657 h 4124537"/>
              <a:gd name="connsiteX9" fmla="*/ 1883197 w 1883197"/>
              <a:gd name="connsiteY9" fmla="*/ 195952 h 4124537"/>
              <a:gd name="connsiteX10" fmla="*/ 1883197 w 1883197"/>
              <a:gd name="connsiteY10" fmla="*/ 3927930 h 4124537"/>
              <a:gd name="connsiteX11" fmla="*/ 1687167 w 1883197"/>
              <a:gd name="connsiteY11" fmla="*/ 4124537 h 4124537"/>
              <a:gd name="connsiteX12" fmla="*/ 195377 w 1883197"/>
              <a:gd name="connsiteY12" fmla="*/ 4124537 h 4124537"/>
              <a:gd name="connsiteX13" fmla="*/ 0 w 1883197"/>
              <a:gd name="connsiteY13" fmla="*/ 3927930 h 4124537"/>
              <a:gd name="connsiteX14" fmla="*/ 0 w 1883197"/>
              <a:gd name="connsiteY14" fmla="*/ 195952 h 4124537"/>
              <a:gd name="connsiteX15" fmla="*/ 196031 w 1883197"/>
              <a:gd name="connsiteY15" fmla="*/ 1 h 412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83197" h="4124537">
                <a:moveTo>
                  <a:pt x="196031" y="1"/>
                </a:moveTo>
                <a:lnTo>
                  <a:pt x="368929" y="1"/>
                </a:lnTo>
                <a:cubicBezTo>
                  <a:pt x="388849" y="-3"/>
                  <a:pt x="405003" y="16189"/>
                  <a:pt x="405007" y="36169"/>
                </a:cubicBezTo>
                <a:cubicBezTo>
                  <a:pt x="405007" y="36433"/>
                  <a:pt x="405004" y="36698"/>
                  <a:pt x="404998" y="36963"/>
                </a:cubicBezTo>
                <a:cubicBezTo>
                  <a:pt x="405358" y="99932"/>
                  <a:pt x="456433" y="150747"/>
                  <a:pt x="519219" y="150601"/>
                </a:cubicBezTo>
                <a:lnTo>
                  <a:pt x="1368683" y="150601"/>
                </a:lnTo>
                <a:cubicBezTo>
                  <a:pt x="1431264" y="150459"/>
                  <a:pt x="1482021" y="99728"/>
                  <a:pt x="1482381" y="36963"/>
                </a:cubicBezTo>
                <a:cubicBezTo>
                  <a:pt x="1482381" y="16963"/>
                  <a:pt x="1498508" y="728"/>
                  <a:pt x="1518451" y="657"/>
                </a:cubicBezTo>
                <a:lnTo>
                  <a:pt x="1688343" y="657"/>
                </a:lnTo>
                <a:cubicBezTo>
                  <a:pt x="1795640" y="1300"/>
                  <a:pt x="1882484" y="88341"/>
                  <a:pt x="1883197" y="195952"/>
                </a:cubicBezTo>
                <a:lnTo>
                  <a:pt x="1883197" y="3927930"/>
                </a:lnTo>
                <a:cubicBezTo>
                  <a:pt x="1883197" y="4036512"/>
                  <a:pt x="1795431" y="4124537"/>
                  <a:pt x="1687167" y="4124537"/>
                </a:cubicBezTo>
                <a:lnTo>
                  <a:pt x="195377" y="4124537"/>
                </a:lnTo>
                <a:cubicBezTo>
                  <a:pt x="87367" y="4124174"/>
                  <a:pt x="0" y="4036256"/>
                  <a:pt x="0" y="3927930"/>
                </a:cubicBezTo>
                <a:lnTo>
                  <a:pt x="0" y="195952"/>
                </a:lnTo>
                <a:cubicBezTo>
                  <a:pt x="360" y="87626"/>
                  <a:pt x="88020" y="1"/>
                  <a:pt x="196031" y="1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196C53C-2726-470E-BC20-F4BACA68A1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71753" y="980795"/>
            <a:ext cx="1883197" cy="4124537"/>
          </a:xfrm>
          <a:custGeom>
            <a:avLst/>
            <a:gdLst>
              <a:gd name="connsiteX0" fmla="*/ 196031 w 1883197"/>
              <a:gd name="connsiteY0" fmla="*/ 1 h 4124537"/>
              <a:gd name="connsiteX1" fmla="*/ 368929 w 1883197"/>
              <a:gd name="connsiteY1" fmla="*/ 1 h 4124537"/>
              <a:gd name="connsiteX2" fmla="*/ 405007 w 1883197"/>
              <a:gd name="connsiteY2" fmla="*/ 36169 h 4124537"/>
              <a:gd name="connsiteX3" fmla="*/ 404998 w 1883197"/>
              <a:gd name="connsiteY3" fmla="*/ 36963 h 4124537"/>
              <a:gd name="connsiteX4" fmla="*/ 519219 w 1883197"/>
              <a:gd name="connsiteY4" fmla="*/ 150601 h 4124537"/>
              <a:gd name="connsiteX5" fmla="*/ 1368683 w 1883197"/>
              <a:gd name="connsiteY5" fmla="*/ 150601 h 4124537"/>
              <a:gd name="connsiteX6" fmla="*/ 1482381 w 1883197"/>
              <a:gd name="connsiteY6" fmla="*/ 36963 h 4124537"/>
              <a:gd name="connsiteX7" fmla="*/ 1518451 w 1883197"/>
              <a:gd name="connsiteY7" fmla="*/ 657 h 4124537"/>
              <a:gd name="connsiteX8" fmla="*/ 1688343 w 1883197"/>
              <a:gd name="connsiteY8" fmla="*/ 657 h 4124537"/>
              <a:gd name="connsiteX9" fmla="*/ 1883197 w 1883197"/>
              <a:gd name="connsiteY9" fmla="*/ 195952 h 4124537"/>
              <a:gd name="connsiteX10" fmla="*/ 1883197 w 1883197"/>
              <a:gd name="connsiteY10" fmla="*/ 3927930 h 4124537"/>
              <a:gd name="connsiteX11" fmla="*/ 1687167 w 1883197"/>
              <a:gd name="connsiteY11" fmla="*/ 4124537 h 4124537"/>
              <a:gd name="connsiteX12" fmla="*/ 195377 w 1883197"/>
              <a:gd name="connsiteY12" fmla="*/ 4124537 h 4124537"/>
              <a:gd name="connsiteX13" fmla="*/ 0 w 1883197"/>
              <a:gd name="connsiteY13" fmla="*/ 3927930 h 4124537"/>
              <a:gd name="connsiteX14" fmla="*/ 0 w 1883197"/>
              <a:gd name="connsiteY14" fmla="*/ 195952 h 4124537"/>
              <a:gd name="connsiteX15" fmla="*/ 196031 w 1883197"/>
              <a:gd name="connsiteY15" fmla="*/ 1 h 412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83197" h="4124537">
                <a:moveTo>
                  <a:pt x="196031" y="1"/>
                </a:moveTo>
                <a:lnTo>
                  <a:pt x="368929" y="1"/>
                </a:lnTo>
                <a:cubicBezTo>
                  <a:pt x="388849" y="-3"/>
                  <a:pt x="405003" y="16189"/>
                  <a:pt x="405007" y="36169"/>
                </a:cubicBezTo>
                <a:cubicBezTo>
                  <a:pt x="405007" y="36433"/>
                  <a:pt x="405004" y="36698"/>
                  <a:pt x="404998" y="36963"/>
                </a:cubicBezTo>
                <a:cubicBezTo>
                  <a:pt x="405358" y="99932"/>
                  <a:pt x="456433" y="150747"/>
                  <a:pt x="519219" y="150601"/>
                </a:cubicBezTo>
                <a:lnTo>
                  <a:pt x="1368683" y="150601"/>
                </a:lnTo>
                <a:cubicBezTo>
                  <a:pt x="1431264" y="150459"/>
                  <a:pt x="1482021" y="99728"/>
                  <a:pt x="1482381" y="36963"/>
                </a:cubicBezTo>
                <a:cubicBezTo>
                  <a:pt x="1482381" y="16963"/>
                  <a:pt x="1498508" y="728"/>
                  <a:pt x="1518451" y="657"/>
                </a:cubicBezTo>
                <a:lnTo>
                  <a:pt x="1688343" y="657"/>
                </a:lnTo>
                <a:cubicBezTo>
                  <a:pt x="1795640" y="1300"/>
                  <a:pt x="1882484" y="88341"/>
                  <a:pt x="1883197" y="195952"/>
                </a:cubicBezTo>
                <a:lnTo>
                  <a:pt x="1883197" y="3927930"/>
                </a:lnTo>
                <a:cubicBezTo>
                  <a:pt x="1883197" y="4036512"/>
                  <a:pt x="1795431" y="4124537"/>
                  <a:pt x="1687167" y="4124537"/>
                </a:cubicBezTo>
                <a:lnTo>
                  <a:pt x="195377" y="4124537"/>
                </a:lnTo>
                <a:cubicBezTo>
                  <a:pt x="87367" y="4124174"/>
                  <a:pt x="0" y="4036256"/>
                  <a:pt x="0" y="3927930"/>
                </a:cubicBezTo>
                <a:lnTo>
                  <a:pt x="0" y="195952"/>
                </a:lnTo>
                <a:cubicBezTo>
                  <a:pt x="360" y="87626"/>
                  <a:pt x="88020" y="1"/>
                  <a:pt x="196031" y="1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909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B49B988-140D-42EA-95E8-800914661D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77992" y="872444"/>
            <a:ext cx="6248400" cy="2362200"/>
          </a:xfrm>
          <a:custGeom>
            <a:avLst/>
            <a:gdLst>
              <a:gd name="connsiteX0" fmla="*/ 127015 w 6248400"/>
              <a:gd name="connsiteY0" fmla="*/ 0 h 2362200"/>
              <a:gd name="connsiteX1" fmla="*/ 6121385 w 6248400"/>
              <a:gd name="connsiteY1" fmla="*/ 0 h 2362200"/>
              <a:gd name="connsiteX2" fmla="*/ 6248400 w 6248400"/>
              <a:gd name="connsiteY2" fmla="*/ 127015 h 2362200"/>
              <a:gd name="connsiteX3" fmla="*/ 6248400 w 6248400"/>
              <a:gd name="connsiteY3" fmla="*/ 2235185 h 2362200"/>
              <a:gd name="connsiteX4" fmla="*/ 6121385 w 6248400"/>
              <a:gd name="connsiteY4" fmla="*/ 2362200 h 2362200"/>
              <a:gd name="connsiteX5" fmla="*/ 127015 w 6248400"/>
              <a:gd name="connsiteY5" fmla="*/ 2362200 h 2362200"/>
              <a:gd name="connsiteX6" fmla="*/ 0 w 6248400"/>
              <a:gd name="connsiteY6" fmla="*/ 2235185 h 2362200"/>
              <a:gd name="connsiteX7" fmla="*/ 0 w 6248400"/>
              <a:gd name="connsiteY7" fmla="*/ 127015 h 2362200"/>
              <a:gd name="connsiteX8" fmla="*/ 127015 w 6248400"/>
              <a:gd name="connsiteY8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400" h="2362200">
                <a:moveTo>
                  <a:pt x="127015" y="0"/>
                </a:moveTo>
                <a:lnTo>
                  <a:pt x="6121385" y="0"/>
                </a:lnTo>
                <a:cubicBezTo>
                  <a:pt x="6191533" y="0"/>
                  <a:pt x="6248400" y="56867"/>
                  <a:pt x="6248400" y="127015"/>
                </a:cubicBezTo>
                <a:lnTo>
                  <a:pt x="6248400" y="2235185"/>
                </a:lnTo>
                <a:cubicBezTo>
                  <a:pt x="6248400" y="2305333"/>
                  <a:pt x="6191533" y="2362200"/>
                  <a:pt x="6121385" y="2362200"/>
                </a:cubicBezTo>
                <a:lnTo>
                  <a:pt x="127015" y="2362200"/>
                </a:lnTo>
                <a:cubicBezTo>
                  <a:pt x="56867" y="2362200"/>
                  <a:pt x="0" y="2305333"/>
                  <a:pt x="0" y="2235185"/>
                </a:cubicBezTo>
                <a:lnTo>
                  <a:pt x="0" y="127015"/>
                </a:lnTo>
                <a:cubicBezTo>
                  <a:pt x="0" y="56867"/>
                  <a:pt x="56867" y="0"/>
                  <a:pt x="127015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695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B6B0FA0-C3DA-47D5-95A8-497B4BBA8B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92112" y="1821159"/>
            <a:ext cx="3549349" cy="3851215"/>
          </a:xfrm>
          <a:prstGeom prst="roundRect">
            <a:avLst>
              <a:gd name="adj" fmla="val 632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729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Image placehol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E75E55-B3AF-4305-996B-E3180FD86E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29350" y="1498078"/>
            <a:ext cx="3858986" cy="3861844"/>
          </a:xfrm>
          <a:prstGeom prst="teardrop">
            <a:avLst/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206422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AA3EDA-CACA-4108-8A8E-CF0E04DEF3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30742" y="1865672"/>
            <a:ext cx="3124344" cy="3126658"/>
          </a:xfrm>
          <a:custGeom>
            <a:avLst/>
            <a:gdLst>
              <a:gd name="connsiteX0" fmla="*/ 1562172 w 3124344"/>
              <a:gd name="connsiteY0" fmla="*/ 0 h 3126658"/>
              <a:gd name="connsiteX1" fmla="*/ 3124344 w 3124344"/>
              <a:gd name="connsiteY1" fmla="*/ 0 h 3126658"/>
              <a:gd name="connsiteX2" fmla="*/ 3124344 w 3124344"/>
              <a:gd name="connsiteY2" fmla="*/ 1563329 h 3126658"/>
              <a:gd name="connsiteX3" fmla="*/ 1562172 w 3124344"/>
              <a:gd name="connsiteY3" fmla="*/ 3126658 h 3126658"/>
              <a:gd name="connsiteX4" fmla="*/ 0 w 3124344"/>
              <a:gd name="connsiteY4" fmla="*/ 1563329 h 3126658"/>
              <a:gd name="connsiteX5" fmla="*/ 1562172 w 3124344"/>
              <a:gd name="connsiteY5" fmla="*/ 0 h 312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4344" h="3126658">
                <a:moveTo>
                  <a:pt x="1562172" y="0"/>
                </a:moveTo>
                <a:lnTo>
                  <a:pt x="3124344" y="0"/>
                </a:lnTo>
                <a:lnTo>
                  <a:pt x="3124344" y="1563329"/>
                </a:lnTo>
                <a:cubicBezTo>
                  <a:pt x="3124344" y="2426732"/>
                  <a:pt x="2424936" y="3126658"/>
                  <a:pt x="1562172" y="3126658"/>
                </a:cubicBezTo>
                <a:cubicBezTo>
                  <a:pt x="699408" y="3126658"/>
                  <a:pt x="0" y="2426732"/>
                  <a:pt x="0" y="1563329"/>
                </a:cubicBezTo>
                <a:cubicBezTo>
                  <a:pt x="0" y="699926"/>
                  <a:pt x="699408" y="0"/>
                  <a:pt x="1562172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22730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placehol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E75E55-B3AF-4305-996B-E3180FD86E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30742" y="1865672"/>
            <a:ext cx="3124344" cy="3126658"/>
          </a:xfrm>
          <a:custGeom>
            <a:avLst/>
            <a:gdLst>
              <a:gd name="connsiteX0" fmla="*/ 1788842 w 3577684"/>
              <a:gd name="connsiteY0" fmla="*/ 0 h 3580334"/>
              <a:gd name="connsiteX1" fmla="*/ 3577684 w 3577684"/>
              <a:gd name="connsiteY1" fmla="*/ 1790167 h 3580334"/>
              <a:gd name="connsiteX2" fmla="*/ 1788842 w 3577684"/>
              <a:gd name="connsiteY2" fmla="*/ 3580334 h 3580334"/>
              <a:gd name="connsiteX3" fmla="*/ 0 w 3577684"/>
              <a:gd name="connsiteY3" fmla="*/ 1790167 h 3580334"/>
              <a:gd name="connsiteX4" fmla="*/ 1788842 w 3577684"/>
              <a:gd name="connsiteY4" fmla="*/ 0 h 358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7684" h="3580334">
                <a:moveTo>
                  <a:pt x="1788842" y="0"/>
                </a:moveTo>
                <a:cubicBezTo>
                  <a:pt x="2776792" y="0"/>
                  <a:pt x="3577684" y="801485"/>
                  <a:pt x="3577684" y="1790167"/>
                </a:cubicBezTo>
                <a:cubicBezTo>
                  <a:pt x="3577684" y="2778849"/>
                  <a:pt x="2776792" y="3580334"/>
                  <a:pt x="1788842" y="3580334"/>
                </a:cubicBezTo>
                <a:cubicBezTo>
                  <a:pt x="800892" y="3580334"/>
                  <a:pt x="0" y="2778849"/>
                  <a:pt x="0" y="1790167"/>
                </a:cubicBezTo>
                <a:cubicBezTo>
                  <a:pt x="0" y="801485"/>
                  <a:pt x="800892" y="0"/>
                  <a:pt x="1788842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2363892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A5B5C-CF92-459F-AC1F-C6668228CB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US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5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917366" y="3841"/>
            <a:ext cx="127212" cy="6858000"/>
          </a:xfrm>
          <a:prstGeom prst="rect">
            <a:avLst/>
          </a:prstGeom>
          <a:solidFill>
            <a:srgbClr val="7D9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2D4F9B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821381" y="-1345"/>
            <a:ext cx="137546" cy="6858000"/>
          </a:xfrm>
          <a:prstGeom prst="rect">
            <a:avLst/>
          </a:prstGeom>
          <a:solidFill>
            <a:srgbClr val="E3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0EB2236-0522-C432-A463-063CE04EE4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24"/>
          <a:stretch>
            <a:fillRect/>
          </a:stretch>
        </p:blipFill>
        <p:spPr>
          <a:xfrm>
            <a:off x="-164657" y="0"/>
            <a:ext cx="4988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963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7779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AD0B635-1B73-48B2-B61F-688BFA17F1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20327" y="1362828"/>
            <a:ext cx="4888830" cy="4469394"/>
          </a:xfrm>
          <a:custGeom>
            <a:avLst/>
            <a:gdLst>
              <a:gd name="connsiteX0" fmla="*/ 1323718 w 5051425"/>
              <a:gd name="connsiteY0" fmla="*/ 90 h 4618039"/>
              <a:gd name="connsiteX1" fmla="*/ 1839996 w 5051425"/>
              <a:gd name="connsiteY1" fmla="*/ 56670 h 4618039"/>
              <a:gd name="connsiteX2" fmla="*/ 3231561 w 5051425"/>
              <a:gd name="connsiteY2" fmla="*/ 524011 h 4618039"/>
              <a:gd name="connsiteX3" fmla="*/ 4893706 w 5051425"/>
              <a:gd name="connsiteY3" fmla="*/ 1469242 h 4618039"/>
              <a:gd name="connsiteX4" fmla="*/ 4609069 w 5051425"/>
              <a:gd name="connsiteY4" fmla="*/ 3261312 h 4618039"/>
              <a:gd name="connsiteX5" fmla="*/ 2823930 w 5051425"/>
              <a:gd name="connsiteY5" fmla="*/ 4290872 h 4618039"/>
              <a:gd name="connsiteX6" fmla="*/ 982568 w 5051425"/>
              <a:gd name="connsiteY6" fmla="*/ 4519275 h 4618039"/>
              <a:gd name="connsiteX7" fmla="*/ 111082 w 5051425"/>
              <a:gd name="connsiteY7" fmla="*/ 3022369 h 4618039"/>
              <a:gd name="connsiteX8" fmla="*/ 37285 w 5051425"/>
              <a:gd name="connsiteY8" fmla="*/ 1458699 h 4618039"/>
              <a:gd name="connsiteX9" fmla="*/ 553853 w 5051425"/>
              <a:gd name="connsiteY9" fmla="*/ 207764 h 4618039"/>
              <a:gd name="connsiteX10" fmla="*/ 1323718 w 5051425"/>
              <a:gd name="connsiteY10" fmla="*/ 90 h 461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51425" h="4618039">
                <a:moveTo>
                  <a:pt x="1323718" y="90"/>
                </a:moveTo>
                <a:cubicBezTo>
                  <a:pt x="1497047" y="1654"/>
                  <a:pt x="1673957" y="23726"/>
                  <a:pt x="1839996" y="56670"/>
                </a:cubicBezTo>
                <a:cubicBezTo>
                  <a:pt x="2286279" y="148030"/>
                  <a:pt x="2655256" y="320207"/>
                  <a:pt x="3231561" y="524011"/>
                </a:cubicBezTo>
                <a:cubicBezTo>
                  <a:pt x="3807865" y="727815"/>
                  <a:pt x="4587985" y="963246"/>
                  <a:pt x="4893706" y="1469242"/>
                </a:cubicBezTo>
                <a:cubicBezTo>
                  <a:pt x="5202942" y="1971723"/>
                  <a:pt x="5030756" y="2741260"/>
                  <a:pt x="4609069" y="3261312"/>
                </a:cubicBezTo>
                <a:cubicBezTo>
                  <a:pt x="4183867" y="3777848"/>
                  <a:pt x="3509169" y="4048417"/>
                  <a:pt x="2823930" y="4290872"/>
                </a:cubicBezTo>
                <a:cubicBezTo>
                  <a:pt x="2142204" y="4533330"/>
                  <a:pt x="1456963" y="4751190"/>
                  <a:pt x="982568" y="4519275"/>
                </a:cubicBezTo>
                <a:cubicBezTo>
                  <a:pt x="508169" y="4287359"/>
                  <a:pt x="244616" y="3605671"/>
                  <a:pt x="111082" y="3022369"/>
                </a:cubicBezTo>
                <a:cubicBezTo>
                  <a:pt x="-18940" y="2439068"/>
                  <a:pt x="-22452" y="1954155"/>
                  <a:pt x="37285" y="1458699"/>
                </a:cubicBezTo>
                <a:cubicBezTo>
                  <a:pt x="100538" y="959730"/>
                  <a:pt x="227044" y="453734"/>
                  <a:pt x="553853" y="207764"/>
                </a:cubicBezTo>
                <a:cubicBezTo>
                  <a:pt x="755911" y="51838"/>
                  <a:pt x="1034839" y="-2518"/>
                  <a:pt x="1323718" y="9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124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4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7D33847-A07F-42EA-92C5-C2EF55F597DC}"/>
              </a:ext>
            </a:extLst>
          </p:cNvPr>
          <p:cNvSpPr/>
          <p:nvPr userDrawn="1"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rgbClr val="0118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E429F1-8B48-4DEE-85F0-80478ED00D18}"/>
              </a:ext>
            </a:extLst>
          </p:cNvPr>
          <p:cNvSpPr txBox="1"/>
          <p:nvPr userDrawn="1"/>
        </p:nvSpPr>
        <p:spPr>
          <a:xfrm flipH="1">
            <a:off x="11298424" y="6347801"/>
            <a:ext cx="706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mtClean="0">
                <a:solidFill>
                  <a:schemeClr val="bg1">
                    <a:lumMod val="95000"/>
                  </a:schemeClr>
                </a:solidFill>
                <a:latin typeface="+mj-lt"/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‹N›</a:t>
            </a:fld>
            <a:endParaRPr lang="id-ID" sz="1800" b="0" i="0" dirty="0">
              <a:solidFill>
                <a:schemeClr val="bg1">
                  <a:lumMod val="95000"/>
                </a:schemeClr>
              </a:solidFill>
              <a:latin typeface="+mj-lt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50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4" r:id="rId2"/>
    <p:sldLayoutId id="2147483650" r:id="rId3"/>
    <p:sldLayoutId id="2147483686" r:id="rId4"/>
    <p:sldLayoutId id="2147483678" r:id="rId5"/>
    <p:sldLayoutId id="2147483679" r:id="rId6"/>
    <p:sldLayoutId id="2147483687" r:id="rId7"/>
    <p:sldLayoutId id="2147483680" r:id="rId8"/>
    <p:sldLayoutId id="2147483691" r:id="rId9"/>
    <p:sldLayoutId id="2147483681" r:id="rId10"/>
    <p:sldLayoutId id="2147483682" r:id="rId11"/>
    <p:sldLayoutId id="2147483683" r:id="rId12"/>
    <p:sldLayoutId id="2147483690" r:id="rId13"/>
    <p:sldLayoutId id="2147483677" r:id="rId14"/>
    <p:sldLayoutId id="2147483693" r:id="rId15"/>
    <p:sldLayoutId id="2147483669" r:id="rId16"/>
    <p:sldLayoutId id="2147483666" r:id="rId17"/>
    <p:sldLayoutId id="2147483694" r:id="rId18"/>
    <p:sldLayoutId id="2147483692" r:id="rId19"/>
    <p:sldLayoutId id="2147483676" r:id="rId20"/>
    <p:sldLayoutId id="2147483667" r:id="rId21"/>
    <p:sldLayoutId id="2147483672" r:id="rId22"/>
    <p:sldLayoutId id="2147483671" r:id="rId23"/>
    <p:sldLayoutId id="2147483670" r:id="rId24"/>
    <p:sldLayoutId id="2147483668" r:id="rId25"/>
    <p:sldLayoutId id="2147483673" r:id="rId26"/>
    <p:sldLayoutId id="2147483665" r:id="rId27"/>
    <p:sldLayoutId id="2147483664" r:id="rId28"/>
    <p:sldLayoutId id="2147483661" r:id="rId29"/>
    <p:sldLayoutId id="2147483675" r:id="rId30"/>
    <p:sldLayoutId id="2147483662" r:id="rId31"/>
    <p:sldLayoutId id="2147483689" r:id="rId32"/>
    <p:sldLayoutId id="2147483695" r:id="rId33"/>
    <p:sldLayoutId id="2147483696" r:id="rId34"/>
    <p:sldLayoutId id="2147483697" r:id="rId35"/>
    <p:sldLayoutId id="2147483698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6947" userDrawn="1">
          <p15:clr>
            <a:srgbClr val="F26B43"/>
          </p15:clr>
        </p15:guide>
        <p15:guide id="3" pos="7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0" y="758952"/>
            <a:ext cx="6725920" cy="3227514"/>
          </a:xfrm>
        </p:spPr>
        <p:txBody>
          <a:bodyPr>
            <a:noAutofit/>
          </a:bodyPr>
          <a:lstStyle/>
          <a:p>
            <a:r>
              <a:rPr lang="it-IT" sz="4400" dirty="0">
                <a:solidFill>
                  <a:schemeClr val="tx1"/>
                </a:solidFill>
              </a:rPr>
              <a:t>Ghost fat e integrazione dell’immagine corporea </a:t>
            </a:r>
            <a:br>
              <a:rPr lang="it-IT" sz="3600" dirty="0">
                <a:solidFill>
                  <a:schemeClr val="tx1"/>
                </a:solidFill>
              </a:rPr>
            </a:br>
            <a:br>
              <a:rPr lang="it-IT" sz="3600" dirty="0">
                <a:solidFill>
                  <a:schemeClr val="tx1"/>
                </a:solidFill>
              </a:rPr>
            </a:br>
            <a:r>
              <a:rPr lang="it-IT" sz="3200" b="0" i="1" dirty="0">
                <a:solidFill>
                  <a:schemeClr val="tx1"/>
                </a:solidFill>
              </a:rPr>
              <a:t>nel paziente con forte dimagrimento dopo chirurgia bariatrica e terapia incretinica</a:t>
            </a:r>
            <a:endParaRPr lang="it-IT" sz="3600" b="0" i="1" dirty="0">
              <a:solidFill>
                <a:schemeClr val="tx1"/>
              </a:solidFill>
            </a:endParaRP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0" y="4562215"/>
            <a:ext cx="6725920" cy="1536833"/>
          </a:xfrm>
        </p:spPr>
        <p:txBody>
          <a:bodyPr>
            <a:normAutofit fontScale="62500" lnSpcReduction="20000"/>
          </a:bodyPr>
          <a:lstStyle/>
          <a:p>
            <a:r>
              <a:rPr lang="it-IT" sz="5100" b="1" cap="none" dirty="0">
                <a:solidFill>
                  <a:schemeClr val="accent2"/>
                </a:solidFill>
                <a:latin typeface="Montserrat" pitchFamily="2" charset="77"/>
              </a:rPr>
              <a:t>Dr. Emanuel Mian, PhD</a:t>
            </a:r>
          </a:p>
          <a:p>
            <a:endParaRPr lang="it-IT" sz="2800" b="1" cap="none" dirty="0">
              <a:solidFill>
                <a:schemeClr val="accent5">
                  <a:lumMod val="40000"/>
                  <a:lumOff val="60000"/>
                </a:schemeClr>
              </a:solidFill>
              <a:latin typeface="ACADEMY ENGRAVED LET PLAIN:1.0" panose="02000000000000000000" pitchFamily="2" charset="0"/>
            </a:endParaRPr>
          </a:p>
          <a:p>
            <a:r>
              <a:rPr lang="it-IT" sz="4000" b="1" cap="none" dirty="0">
                <a:solidFill>
                  <a:schemeClr val="tx1"/>
                </a:solidFill>
                <a:latin typeface="ACADEMY ENGRAVED LET PLAIN:1.0" panose="02000000000000000000" pitchFamily="2" charset="0"/>
              </a:rPr>
              <a:t>Istituto Nazionale di Cura dell’Obesità</a:t>
            </a:r>
          </a:p>
          <a:p>
            <a:r>
              <a:rPr lang="it-IT" sz="2900" cap="none" dirty="0">
                <a:solidFill>
                  <a:schemeClr val="tx1"/>
                </a:solidFill>
                <a:latin typeface="ACADEMY ENGRAVED LET PLAIN:1.0" panose="02000000000000000000" pitchFamily="2" charset="0"/>
              </a:rPr>
              <a:t>IRCCS Ospedale Galeazzi Sant’Ambrogio - Milano</a:t>
            </a:r>
            <a:endParaRPr lang="it-IT" b="1" cap="none" dirty="0">
              <a:solidFill>
                <a:schemeClr val="tx1"/>
              </a:solidFill>
              <a:latin typeface="ACADEMY ENGRAVED LET PLAIN:1.0" panose="02000000000000000000" pitchFamily="2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C8CB75C-0FC3-4D79-16BB-E2697EABB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326" y="0"/>
            <a:ext cx="5114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4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00D44-7C20-D517-F557-C783BC7F7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9">
            <a:extLst>
              <a:ext uri="{FF2B5EF4-FFF2-40B4-BE49-F238E27FC236}">
                <a16:creationId xmlns:a16="http://schemas.microsoft.com/office/drawing/2014/main" id="{C8A80825-70F2-EB70-7FC3-EE3F1F4FF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908675" cy="6867525"/>
          </a:xfrm>
          <a:prstGeom prst="rect">
            <a:avLst/>
          </a:prstGeom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2">
                <a:lumMod val="75000"/>
                <a:alpha val="26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280B83C9-6CA2-804B-7412-D6EEBEE21A01}"/>
              </a:ext>
            </a:extLst>
          </p:cNvPr>
          <p:cNvSpPr/>
          <p:nvPr/>
        </p:nvSpPr>
        <p:spPr>
          <a:xfrm>
            <a:off x="4149939" y="257238"/>
            <a:ext cx="4378553" cy="5253899"/>
          </a:xfrm>
          <a:custGeom>
            <a:avLst/>
            <a:gdLst>
              <a:gd name="connsiteX0" fmla="*/ 1096184 w 2559784"/>
              <a:gd name="connsiteY0" fmla="*/ 283542 h 3071529"/>
              <a:gd name="connsiteX1" fmla="*/ 451817 w 2559784"/>
              <a:gd name="connsiteY1" fmla="*/ 984010 h 3071529"/>
              <a:gd name="connsiteX2" fmla="*/ 16334 w 2559784"/>
              <a:gd name="connsiteY2" fmla="*/ 1452164 h 3071529"/>
              <a:gd name="connsiteX3" fmla="*/ 558021 w 2559784"/>
              <a:gd name="connsiteY3" fmla="*/ 2171302 h 3071529"/>
              <a:gd name="connsiteX4" fmla="*/ 1126092 w 2559784"/>
              <a:gd name="connsiteY4" fmla="*/ 2351229 h 3071529"/>
              <a:gd name="connsiteX5" fmla="*/ 1394126 w 2559784"/>
              <a:gd name="connsiteY5" fmla="*/ 2652791 h 3071529"/>
              <a:gd name="connsiteX6" fmla="*/ 1975818 w 2559784"/>
              <a:gd name="connsiteY6" fmla="*/ 3062842 h 3071529"/>
              <a:gd name="connsiteX7" fmla="*/ 2550175 w 2559784"/>
              <a:gd name="connsiteY7" fmla="*/ 2740992 h 3071529"/>
              <a:gd name="connsiteX8" fmla="*/ 2358437 w 2559784"/>
              <a:gd name="connsiteY8" fmla="*/ 2232071 h 3071529"/>
              <a:gd name="connsiteX9" fmla="*/ 1936384 w 2559784"/>
              <a:gd name="connsiteY9" fmla="*/ 1853548 h 3071529"/>
              <a:gd name="connsiteX10" fmla="*/ 1779507 w 2559784"/>
              <a:gd name="connsiteY10" fmla="*/ 1336054 h 3071529"/>
              <a:gd name="connsiteX11" fmla="*/ 2030967 w 2559784"/>
              <a:gd name="connsiteY11" fmla="*/ 997917 h 3071529"/>
              <a:gd name="connsiteX12" fmla="*/ 2084974 w 2559784"/>
              <a:gd name="connsiteY12" fmla="*/ 178672 h 3071529"/>
              <a:gd name="connsiteX13" fmla="*/ 1462515 w 2559784"/>
              <a:gd name="connsiteY13" fmla="*/ 27700 h 3071529"/>
              <a:gd name="connsiteX14" fmla="*/ 1096184 w 2559784"/>
              <a:gd name="connsiteY14" fmla="*/ 283542 h 307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9784" h="3071529">
                <a:moveTo>
                  <a:pt x="1096184" y="283542"/>
                </a:moveTo>
                <a:cubicBezTo>
                  <a:pt x="890444" y="524429"/>
                  <a:pt x="758713" y="849327"/>
                  <a:pt x="451817" y="984010"/>
                </a:cubicBezTo>
                <a:cubicBezTo>
                  <a:pt x="242648" y="1075831"/>
                  <a:pt x="68246" y="1218706"/>
                  <a:pt x="16334" y="1452164"/>
                </a:cubicBezTo>
                <a:cubicBezTo>
                  <a:pt x="-71010" y="1844975"/>
                  <a:pt x="203786" y="2096149"/>
                  <a:pt x="558021" y="2171302"/>
                </a:cubicBezTo>
                <a:cubicBezTo>
                  <a:pt x="754046" y="2212926"/>
                  <a:pt x="964072" y="2233405"/>
                  <a:pt x="1126092" y="2351229"/>
                </a:cubicBezTo>
                <a:cubicBezTo>
                  <a:pt x="1235249" y="2430667"/>
                  <a:pt x="1310972" y="2546396"/>
                  <a:pt x="1394126" y="2652791"/>
                </a:cubicBezTo>
                <a:cubicBezTo>
                  <a:pt x="1543478" y="2843957"/>
                  <a:pt x="1737311" y="3018265"/>
                  <a:pt x="1975818" y="3062842"/>
                </a:cubicBezTo>
                <a:cubicBezTo>
                  <a:pt x="2214228" y="3107419"/>
                  <a:pt x="2496263" y="2977498"/>
                  <a:pt x="2550175" y="2740992"/>
                </a:cubicBezTo>
                <a:cubicBezTo>
                  <a:pt x="2592276" y="2556588"/>
                  <a:pt x="2490168" y="2367707"/>
                  <a:pt x="2358437" y="2232071"/>
                </a:cubicBezTo>
                <a:cubicBezTo>
                  <a:pt x="2226706" y="2096340"/>
                  <a:pt x="2063543" y="1993565"/>
                  <a:pt x="1936384" y="1853548"/>
                </a:cubicBezTo>
                <a:cubicBezTo>
                  <a:pt x="1809225" y="1713625"/>
                  <a:pt x="1719404" y="1515410"/>
                  <a:pt x="1779507" y="1336054"/>
                </a:cubicBezTo>
                <a:cubicBezTo>
                  <a:pt x="1824465" y="1201942"/>
                  <a:pt x="1941909" y="1107835"/>
                  <a:pt x="2030967" y="997917"/>
                </a:cubicBezTo>
                <a:cubicBezTo>
                  <a:pt x="2211180" y="775508"/>
                  <a:pt x="2297762" y="408986"/>
                  <a:pt x="2084974" y="178672"/>
                </a:cubicBezTo>
                <a:cubicBezTo>
                  <a:pt x="1932193" y="13318"/>
                  <a:pt x="1677876" y="-37927"/>
                  <a:pt x="1462515" y="27700"/>
                </a:cubicBezTo>
                <a:cubicBezTo>
                  <a:pt x="1306591" y="75135"/>
                  <a:pt x="1193148" y="170004"/>
                  <a:pt x="1096184" y="283542"/>
                </a:cubicBezTo>
                <a:close/>
              </a:path>
            </a:pathLst>
          </a:custGeom>
          <a:ln w="9525" cap="flat">
            <a:noFill/>
            <a:prstDash val="solid"/>
            <a:miter/>
          </a:ln>
          <a:effectLst>
            <a:outerShdw blurRad="368300" dist="673100" dir="8100000" algn="tr" rotWithShape="0">
              <a:schemeClr val="tx1">
                <a:lumMod val="85000"/>
                <a:lumOff val="15000"/>
                <a:alpha val="5000"/>
              </a:schemeClr>
            </a:outerShdw>
            <a:softEdge rad="127000"/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Glass">
            <a:extLst>
              <a:ext uri="{FF2B5EF4-FFF2-40B4-BE49-F238E27FC236}">
                <a16:creationId xmlns:a16="http://schemas.microsoft.com/office/drawing/2014/main" id="{388CC073-9A5B-7429-325B-37792D5A0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60" y="110769"/>
            <a:ext cx="5908675" cy="6867525"/>
          </a:xfrm>
          <a:prstGeom prst="rect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9525"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49C4A6-C9AA-70A6-1CD8-B84C977843B3}"/>
              </a:ext>
            </a:extLst>
          </p:cNvPr>
          <p:cNvSpPr/>
          <p:nvPr/>
        </p:nvSpPr>
        <p:spPr>
          <a:xfrm>
            <a:off x="9752754" y="-394363"/>
            <a:ext cx="3334453" cy="3009900"/>
          </a:xfrm>
          <a:custGeom>
            <a:avLst/>
            <a:gdLst>
              <a:gd name="connsiteX0" fmla="*/ 812546 w 2151202"/>
              <a:gd name="connsiteY0" fmla="*/ 299335 h 1941820"/>
              <a:gd name="connsiteX1" fmla="*/ 1185926 w 2151202"/>
              <a:gd name="connsiteY1" fmla="*/ 386108 h 1941820"/>
              <a:gd name="connsiteX2" fmla="*/ 1467199 w 2151202"/>
              <a:gd name="connsiteY2" fmla="*/ 84165 h 1941820"/>
              <a:gd name="connsiteX3" fmla="*/ 1788477 w 2151202"/>
              <a:gd name="connsiteY3" fmla="*/ 10061 h 1941820"/>
              <a:gd name="connsiteX4" fmla="*/ 2075847 w 2151202"/>
              <a:gd name="connsiteY4" fmla="*/ 699290 h 1941820"/>
              <a:gd name="connsiteX5" fmla="*/ 1693799 w 2151202"/>
              <a:gd name="connsiteY5" fmla="*/ 944273 h 1941820"/>
              <a:gd name="connsiteX6" fmla="*/ 1425099 w 2151202"/>
              <a:gd name="connsiteY6" fmla="*/ 1295841 h 1941820"/>
              <a:gd name="connsiteX7" fmla="*/ 1356900 w 2151202"/>
              <a:gd name="connsiteY7" fmla="*/ 1547777 h 1941820"/>
              <a:gd name="connsiteX8" fmla="*/ 889222 w 2151202"/>
              <a:gd name="connsiteY8" fmla="*/ 1932301 h 1941820"/>
              <a:gd name="connsiteX9" fmla="*/ 3016 w 2151202"/>
              <a:gd name="connsiteY9" fmla="*/ 1047429 h 1941820"/>
              <a:gd name="connsiteX10" fmla="*/ 812546 w 2151202"/>
              <a:gd name="connsiteY10" fmla="*/ 299335 h 194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1202" h="1941820">
                <a:moveTo>
                  <a:pt x="812546" y="299335"/>
                </a:moveTo>
                <a:cubicBezTo>
                  <a:pt x="931227" y="356771"/>
                  <a:pt x="1062768" y="433066"/>
                  <a:pt x="1185926" y="386108"/>
                </a:cubicBezTo>
                <a:cubicBezTo>
                  <a:pt x="1316133" y="336482"/>
                  <a:pt x="1362615" y="176272"/>
                  <a:pt x="1467199" y="84165"/>
                </a:cubicBezTo>
                <a:cubicBezTo>
                  <a:pt x="1552829" y="8632"/>
                  <a:pt x="1677321" y="-16038"/>
                  <a:pt x="1788477" y="10061"/>
                </a:cubicBezTo>
                <a:cubicBezTo>
                  <a:pt x="2074323" y="77022"/>
                  <a:pt x="2263965" y="449259"/>
                  <a:pt x="2075847" y="699290"/>
                </a:cubicBezTo>
                <a:cubicBezTo>
                  <a:pt x="1975167" y="833116"/>
                  <a:pt x="1823148" y="858738"/>
                  <a:pt x="1693799" y="944273"/>
                </a:cubicBezTo>
                <a:cubicBezTo>
                  <a:pt x="1570355" y="1025902"/>
                  <a:pt x="1470723" y="1155537"/>
                  <a:pt x="1425099" y="1295841"/>
                </a:cubicBezTo>
                <a:cubicBezTo>
                  <a:pt x="1398238" y="1378613"/>
                  <a:pt x="1386904" y="1466052"/>
                  <a:pt x="1356900" y="1547777"/>
                </a:cubicBezTo>
                <a:cubicBezTo>
                  <a:pt x="1284129" y="1746278"/>
                  <a:pt x="1097534" y="1896296"/>
                  <a:pt x="889222" y="1932301"/>
                </a:cubicBezTo>
                <a:cubicBezTo>
                  <a:pt x="385159" y="2019455"/>
                  <a:pt x="42450" y="1491008"/>
                  <a:pt x="3016" y="1047429"/>
                </a:cubicBezTo>
                <a:cubicBezTo>
                  <a:pt x="-36703" y="600230"/>
                  <a:pt x="320294" y="61115"/>
                  <a:pt x="812546" y="299335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68300" dist="673100" dir="8100000" algn="tr" rotWithShape="0">
              <a:schemeClr val="tx1">
                <a:lumMod val="85000"/>
                <a:lumOff val="15000"/>
                <a:alpha val="5000"/>
              </a:schemeClr>
            </a:outerShdw>
            <a:softEdge rad="127000"/>
          </a:effectLst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264C0C5C-4C5F-4BB1-A42D-F89E97426FD5}"/>
              </a:ext>
            </a:extLst>
          </p:cNvPr>
          <p:cNvSpPr/>
          <p:nvPr/>
        </p:nvSpPr>
        <p:spPr>
          <a:xfrm>
            <a:off x="8262387" y="4164274"/>
            <a:ext cx="2105704" cy="2693726"/>
          </a:xfrm>
          <a:custGeom>
            <a:avLst/>
            <a:gdLst>
              <a:gd name="connsiteX0" fmla="*/ 1412614 w 1935685"/>
              <a:gd name="connsiteY0" fmla="*/ 12312 h 2476231"/>
              <a:gd name="connsiteX1" fmla="*/ 1872482 w 1935685"/>
              <a:gd name="connsiteY1" fmla="*/ 204527 h 2476231"/>
              <a:gd name="connsiteX2" fmla="*/ 1837430 w 1935685"/>
              <a:gd name="connsiteY2" fmla="*/ 744975 h 2476231"/>
              <a:gd name="connsiteX3" fmla="*/ 1559395 w 1935685"/>
              <a:gd name="connsiteY3" fmla="*/ 1012342 h 2476231"/>
              <a:gd name="connsiteX4" fmla="*/ 1265168 w 1935685"/>
              <a:gd name="connsiteY4" fmla="*/ 1657851 h 2476231"/>
              <a:gd name="connsiteX5" fmla="*/ 1270692 w 1935685"/>
              <a:gd name="connsiteY5" fmla="*/ 2094763 h 2476231"/>
              <a:gd name="connsiteX6" fmla="*/ 1016279 w 1935685"/>
              <a:gd name="connsiteY6" fmla="*/ 2473192 h 2476231"/>
              <a:gd name="connsiteX7" fmla="*/ 563080 w 1935685"/>
              <a:gd name="connsiteY7" fmla="*/ 2258117 h 2476231"/>
              <a:gd name="connsiteX8" fmla="*/ 369056 w 1935685"/>
              <a:gd name="connsiteY8" fmla="*/ 1754530 h 2476231"/>
              <a:gd name="connsiteX9" fmla="*/ 149124 w 1935685"/>
              <a:gd name="connsiteY9" fmla="*/ 1594700 h 2476231"/>
              <a:gd name="connsiteX10" fmla="*/ 3582 w 1935685"/>
              <a:gd name="connsiteY10" fmla="*/ 1193127 h 2476231"/>
              <a:gd name="connsiteX11" fmla="*/ 245612 w 1935685"/>
              <a:gd name="connsiteY11" fmla="*/ 841273 h 2476231"/>
              <a:gd name="connsiteX12" fmla="*/ 693001 w 1935685"/>
              <a:gd name="connsiteY12" fmla="*/ 672395 h 2476231"/>
              <a:gd name="connsiteX13" fmla="*/ 1026947 w 1935685"/>
              <a:gd name="connsiteY13" fmla="*/ 381501 h 2476231"/>
              <a:gd name="connsiteX14" fmla="*/ 1376039 w 1935685"/>
              <a:gd name="connsiteY14" fmla="*/ 24409 h 2476231"/>
              <a:gd name="connsiteX15" fmla="*/ 1412614 w 1935685"/>
              <a:gd name="connsiteY15" fmla="*/ 12312 h 247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35685" h="2476231">
                <a:moveTo>
                  <a:pt x="1412614" y="12312"/>
                </a:moveTo>
                <a:cubicBezTo>
                  <a:pt x="1583303" y="-33312"/>
                  <a:pt x="1780470" y="51651"/>
                  <a:pt x="1872482" y="204527"/>
                </a:cubicBezTo>
                <a:cubicBezTo>
                  <a:pt x="1971065" y="368452"/>
                  <a:pt x="1950492" y="590575"/>
                  <a:pt x="1837430" y="744975"/>
                </a:cubicBezTo>
                <a:cubicBezTo>
                  <a:pt x="1761325" y="848893"/>
                  <a:pt x="1651216" y="921950"/>
                  <a:pt x="1559395" y="1012342"/>
                </a:cubicBezTo>
                <a:cubicBezTo>
                  <a:pt x="1386992" y="1181887"/>
                  <a:pt x="1280027" y="1416488"/>
                  <a:pt x="1265168" y="1657851"/>
                </a:cubicBezTo>
                <a:cubicBezTo>
                  <a:pt x="1256214" y="1803298"/>
                  <a:pt x="1279360" y="1949317"/>
                  <a:pt x="1270692" y="2094763"/>
                </a:cubicBezTo>
                <a:cubicBezTo>
                  <a:pt x="1260310" y="2268023"/>
                  <a:pt x="1205732" y="2454522"/>
                  <a:pt x="1016279" y="2473192"/>
                </a:cubicBezTo>
                <a:cubicBezTo>
                  <a:pt x="836828" y="2490813"/>
                  <a:pt x="644614" y="2433472"/>
                  <a:pt x="563080" y="2258117"/>
                </a:cubicBezTo>
                <a:cubicBezTo>
                  <a:pt x="482403" y="2084666"/>
                  <a:pt x="530695" y="1885499"/>
                  <a:pt x="369056" y="1754530"/>
                </a:cubicBezTo>
                <a:cubicBezTo>
                  <a:pt x="298571" y="1697476"/>
                  <a:pt x="215608" y="1656423"/>
                  <a:pt x="149124" y="1594700"/>
                </a:cubicBezTo>
                <a:cubicBezTo>
                  <a:pt x="40729" y="1494116"/>
                  <a:pt x="-15183" y="1339812"/>
                  <a:pt x="3582" y="1193127"/>
                </a:cubicBezTo>
                <a:cubicBezTo>
                  <a:pt x="22346" y="1046442"/>
                  <a:pt x="115405" y="911282"/>
                  <a:pt x="245612" y="841273"/>
                </a:cubicBezTo>
                <a:cubicBezTo>
                  <a:pt x="385820" y="765930"/>
                  <a:pt x="547745" y="734307"/>
                  <a:pt x="693001" y="672395"/>
                </a:cubicBezTo>
                <a:cubicBezTo>
                  <a:pt x="840734" y="609339"/>
                  <a:pt x="936460" y="514470"/>
                  <a:pt x="1026947" y="381501"/>
                </a:cubicBezTo>
                <a:cubicBezTo>
                  <a:pt x="1122197" y="241579"/>
                  <a:pt x="1218400" y="85941"/>
                  <a:pt x="1376039" y="24409"/>
                </a:cubicBezTo>
                <a:cubicBezTo>
                  <a:pt x="1388040" y="19647"/>
                  <a:pt x="1400232" y="15646"/>
                  <a:pt x="1412614" y="12312"/>
                </a:cubicBezTo>
                <a:close/>
              </a:path>
            </a:pathLst>
          </a:custGeom>
          <a:ln w="9525" cap="flat">
            <a:noFill/>
            <a:prstDash val="solid"/>
            <a:miter/>
          </a:ln>
          <a:effectLst>
            <a:outerShdw blurRad="368300" dist="673100" dir="8100000" algn="tr" rotWithShape="0">
              <a:schemeClr val="tx1">
                <a:lumMod val="85000"/>
                <a:lumOff val="15000"/>
                <a:alpha val="5000"/>
              </a:schemeClr>
            </a:outerShdw>
            <a:softEdge rad="127000"/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711769C-C73D-520A-C2B8-459D1F5739F0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2486988" y="3764871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 useBgFill="1">
        <p:nvSpPr>
          <p:cNvPr id="39" name="Oval 8">
            <a:extLst>
              <a:ext uri="{FF2B5EF4-FFF2-40B4-BE49-F238E27FC236}">
                <a16:creationId xmlns:a16="http://schemas.microsoft.com/office/drawing/2014/main" id="{C304759A-F66D-9D64-C62F-27A9846EA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0937" y="965201"/>
            <a:ext cx="4923954" cy="4927600"/>
          </a:xfrm>
          <a:prstGeom prst="ellipse">
            <a:avLst/>
          </a:prstGeom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1">
                <a:lumMod val="75000"/>
                <a:alpha val="20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DEE841C-E8DD-5A78-6116-7552B1283F6E}"/>
              </a:ext>
            </a:extLst>
          </p:cNvPr>
          <p:cNvSpPr>
            <a:spLocks noChangeArrowheads="1"/>
          </p:cNvSpPr>
          <p:nvPr/>
        </p:nvSpPr>
        <p:spPr bwMode="auto">
          <a:xfrm rot="16634627">
            <a:off x="9425512" y="4610491"/>
            <a:ext cx="1417409" cy="1439182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 useBgFill="1">
        <p:nvSpPr>
          <p:cNvPr id="40" name="Oval 8">
            <a:extLst>
              <a:ext uri="{FF2B5EF4-FFF2-40B4-BE49-F238E27FC236}">
                <a16:creationId xmlns:a16="http://schemas.microsoft.com/office/drawing/2014/main" id="{52E229C7-B99C-02D7-9B56-739A15165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496" y="965199"/>
            <a:ext cx="5869504" cy="5158666"/>
          </a:xfrm>
          <a:prstGeom prst="ellipse">
            <a:avLst/>
          </a:prstGeom>
          <a:ln w="25400">
            <a:gradFill>
              <a:gsLst>
                <a:gs pos="35000">
                  <a:schemeClr val="bg1">
                    <a:alpha val="70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BB883B6-A565-4335-F2CA-9408D4A9FCDF}"/>
              </a:ext>
            </a:extLst>
          </p:cNvPr>
          <p:cNvSpPr>
            <a:spLocks noChangeArrowheads="1"/>
          </p:cNvSpPr>
          <p:nvPr/>
        </p:nvSpPr>
        <p:spPr bwMode="auto">
          <a:xfrm rot="16634627">
            <a:off x="9519886" y="4250989"/>
            <a:ext cx="959178" cy="1368472"/>
          </a:xfrm>
          <a:custGeom>
            <a:avLst/>
            <a:gdLst>
              <a:gd name="connsiteX0" fmla="*/ 83964 w 1113113"/>
              <a:gd name="connsiteY0" fmla="*/ 0 h 1588092"/>
              <a:gd name="connsiteX1" fmla="*/ 1113113 w 1113113"/>
              <a:gd name="connsiteY1" fmla="*/ 1044957 h 1588092"/>
              <a:gd name="connsiteX2" fmla="*/ 988900 w 1113113"/>
              <a:gd name="connsiteY2" fmla="*/ 1543046 h 1588092"/>
              <a:gd name="connsiteX3" fmla="*/ 961948 w 1113113"/>
              <a:gd name="connsiteY3" fmla="*/ 1588092 h 1588092"/>
              <a:gd name="connsiteX4" fmla="*/ 934211 w 1113113"/>
              <a:gd name="connsiteY4" fmla="*/ 1571229 h 1588092"/>
              <a:gd name="connsiteX5" fmla="*/ 392 w 1113113"/>
              <a:gd name="connsiteY5" fmla="*/ 12083 h 1588092"/>
              <a:gd name="connsiteX6" fmla="*/ 0 w 1113113"/>
              <a:gd name="connsiteY6" fmla="*/ 4305 h 1588092"/>
              <a:gd name="connsiteX7" fmla="*/ 83964 w 1113113"/>
              <a:gd name="connsiteY7" fmla="*/ 0 h 158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113" h="1588092">
                <a:moveTo>
                  <a:pt x="83964" y="0"/>
                </a:moveTo>
                <a:cubicBezTo>
                  <a:pt x="652347" y="0"/>
                  <a:pt x="1113113" y="467843"/>
                  <a:pt x="1113113" y="1044957"/>
                </a:cubicBezTo>
                <a:cubicBezTo>
                  <a:pt x="1113113" y="1225305"/>
                  <a:pt x="1068116" y="1394983"/>
                  <a:pt x="988900" y="1543046"/>
                </a:cubicBezTo>
                <a:lnTo>
                  <a:pt x="961948" y="1588092"/>
                </a:lnTo>
                <a:lnTo>
                  <a:pt x="934211" y="1571229"/>
                </a:lnTo>
                <a:cubicBezTo>
                  <a:pt x="421143" y="1224350"/>
                  <a:pt x="66241" y="660974"/>
                  <a:pt x="392" y="12083"/>
                </a:cubicBezTo>
                <a:lnTo>
                  <a:pt x="0" y="4305"/>
                </a:lnTo>
                <a:lnTo>
                  <a:pt x="83964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E568BA0-0F12-047A-2C6E-4C8E4B6AADC2}"/>
              </a:ext>
            </a:extLst>
          </p:cNvPr>
          <p:cNvGrpSpPr/>
          <p:nvPr/>
        </p:nvGrpSpPr>
        <p:grpSpPr>
          <a:xfrm>
            <a:off x="537110" y="4303719"/>
            <a:ext cx="5216052" cy="2062103"/>
            <a:chOff x="672730" y="3979488"/>
            <a:chExt cx="4161617" cy="206210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6AD1053-2291-4B1A-9A40-8C8933D241D1}"/>
                </a:ext>
              </a:extLst>
            </p:cNvPr>
            <p:cNvCxnSpPr/>
            <p:nvPr/>
          </p:nvCxnSpPr>
          <p:spPr>
            <a:xfrm>
              <a:off x="1207994" y="4167440"/>
              <a:ext cx="653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AB214B5-FC5B-B7E0-9CAB-5520FD52FC36}"/>
                </a:ext>
              </a:extLst>
            </p:cNvPr>
            <p:cNvSpPr/>
            <p:nvPr/>
          </p:nvSpPr>
          <p:spPr>
            <a:xfrm>
              <a:off x="672730" y="3979488"/>
              <a:ext cx="4161617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"Come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i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fantasmi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nei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film, non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riesco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a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vedermi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riflesso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nello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specchio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per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quello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che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sono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realmente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diventato</a:t>
              </a:r>
              <a:r>
                <a:rPr lang="en-US" sz="3200" i="1" dirty="0">
                  <a:solidFill>
                    <a:srgbClr val="000000"/>
                  </a:solidFill>
                  <a:latin typeface="Lato" pitchFamily="34" charset="0"/>
                  <a:ea typeface="Lato" pitchFamily="34" charset="-122"/>
                  <a:cs typeface="Lato" pitchFamily="34" charset="-120"/>
                </a:rPr>
                <a:t>."</a:t>
              </a:r>
              <a:endParaRPr lang="en-US" sz="3200" dirty="0"/>
            </a:p>
          </p:txBody>
        </p:sp>
      </p:grpSp>
      <p:sp>
        <p:nvSpPr>
          <p:cNvPr id="25" name="Rectangle 11">
            <a:extLst>
              <a:ext uri="{FF2B5EF4-FFF2-40B4-BE49-F238E27FC236}">
                <a16:creationId xmlns:a16="http://schemas.microsoft.com/office/drawing/2014/main" id="{53C81570-E2F9-6493-4B45-7E0F9F1F7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667" y="525157"/>
            <a:ext cx="5323532" cy="274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90000"/>
              </a:lnSpc>
            </a:pPr>
            <a:r>
              <a:rPr lang="en-US" altLang="ru-UA" sz="6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Il “</a:t>
            </a:r>
            <a:r>
              <a:rPr lang="en-US" altLang="ru-UA" sz="6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fantasma</a:t>
            </a:r>
            <a:r>
              <a:rPr lang="en-US" altLang="ru-UA" sz="6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” in sala </a:t>
            </a:r>
            <a:r>
              <a:rPr lang="en-US" altLang="ru-UA" sz="6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operatoria</a:t>
            </a:r>
            <a:endParaRPr lang="en-US" altLang="ru-UA" sz="6600" b="1" dirty="0">
              <a:solidFill>
                <a:schemeClr val="bg1"/>
              </a:solidFill>
              <a:effectLst>
                <a:outerShdw blurRad="139700" dist="139700" dir="2700000" algn="tl">
                  <a:srgbClr val="000000">
                    <a:alpha val="10000"/>
                  </a:srgbClr>
                </a:outerShdw>
              </a:effectLst>
              <a:latin typeface="+mj-lt"/>
              <a:ea typeface="Inter" panose="020B0502030000000004" pitchFamily="34" charset="0"/>
            </a:endParaRPr>
          </a:p>
        </p:txBody>
      </p:sp>
      <p:pic>
        <p:nvPicPr>
          <p:cNvPr id="7" name="Segnaposto immagine 6" descr="Immagine che contiene Attrezzature mediche, medico, stanza, assistenza sanitaria&#10;&#10;Il contenuto generato dall'IA potrebbe non essere corretto.">
            <a:extLst>
              <a:ext uri="{FF2B5EF4-FFF2-40B4-BE49-F238E27FC236}">
                <a16:creationId xmlns:a16="http://schemas.microsoft.com/office/drawing/2014/main" id="{EB8AFE97-45B5-6358-7712-619458A234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r="51"/>
          <a:stretch>
            <a:fillRect/>
          </a:stretch>
        </p:blipFill>
        <p:spPr bwMode="auto">
          <a:xfrm>
            <a:off x="7009271" y="1338416"/>
            <a:ext cx="4360323" cy="4363553"/>
          </a:xfrm>
          <a:prstGeom prst="rect">
            <a:avLst/>
          </a:prstGeom>
          <a:noFill/>
          <a:effectLst>
            <a:outerShdw blurRad="302744" dist="38100" dir="18900000" sx="106000" sy="106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23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decel="59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decel="59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decel="59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3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0" grpId="0" animBg="1"/>
      <p:bldP spid="20" grpId="1" animBg="1"/>
      <p:bldP spid="28" grpId="0" animBg="1"/>
      <p:bldP spid="21" grpId="0" animBg="1"/>
      <p:bldP spid="21" grpId="1" animBg="1"/>
      <p:bldP spid="22" grpId="0" animBg="1"/>
      <p:bldP spid="22" grpId="1" animBg="1"/>
      <p:bldP spid="37" grpId="0" animBg="1"/>
      <p:bldP spid="39" grpId="0" animBg="1"/>
      <p:bldP spid="41" grpId="0" animBg="1"/>
      <p:bldP spid="40" grpId="0" animBg="1"/>
      <p:bldP spid="42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555F4-6A6D-D9BA-C100-4BF02FDA7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9">
            <a:extLst>
              <a:ext uri="{FF2B5EF4-FFF2-40B4-BE49-F238E27FC236}">
                <a16:creationId xmlns:a16="http://schemas.microsoft.com/office/drawing/2014/main" id="{7745D41C-EC85-EE4C-AD1C-62BC8A448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908675" cy="6867525"/>
          </a:xfrm>
          <a:prstGeom prst="rect">
            <a:avLst/>
          </a:prstGeom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2">
                <a:lumMod val="75000"/>
                <a:alpha val="26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4CE1F4CD-7BA0-71D5-8073-3700D986FBD6}"/>
              </a:ext>
            </a:extLst>
          </p:cNvPr>
          <p:cNvSpPr/>
          <p:nvPr/>
        </p:nvSpPr>
        <p:spPr>
          <a:xfrm>
            <a:off x="4149939" y="257238"/>
            <a:ext cx="4378553" cy="5253899"/>
          </a:xfrm>
          <a:custGeom>
            <a:avLst/>
            <a:gdLst>
              <a:gd name="connsiteX0" fmla="*/ 1096184 w 2559784"/>
              <a:gd name="connsiteY0" fmla="*/ 283542 h 3071529"/>
              <a:gd name="connsiteX1" fmla="*/ 451817 w 2559784"/>
              <a:gd name="connsiteY1" fmla="*/ 984010 h 3071529"/>
              <a:gd name="connsiteX2" fmla="*/ 16334 w 2559784"/>
              <a:gd name="connsiteY2" fmla="*/ 1452164 h 3071529"/>
              <a:gd name="connsiteX3" fmla="*/ 558021 w 2559784"/>
              <a:gd name="connsiteY3" fmla="*/ 2171302 h 3071529"/>
              <a:gd name="connsiteX4" fmla="*/ 1126092 w 2559784"/>
              <a:gd name="connsiteY4" fmla="*/ 2351229 h 3071529"/>
              <a:gd name="connsiteX5" fmla="*/ 1394126 w 2559784"/>
              <a:gd name="connsiteY5" fmla="*/ 2652791 h 3071529"/>
              <a:gd name="connsiteX6" fmla="*/ 1975818 w 2559784"/>
              <a:gd name="connsiteY6" fmla="*/ 3062842 h 3071529"/>
              <a:gd name="connsiteX7" fmla="*/ 2550175 w 2559784"/>
              <a:gd name="connsiteY7" fmla="*/ 2740992 h 3071529"/>
              <a:gd name="connsiteX8" fmla="*/ 2358437 w 2559784"/>
              <a:gd name="connsiteY8" fmla="*/ 2232071 h 3071529"/>
              <a:gd name="connsiteX9" fmla="*/ 1936384 w 2559784"/>
              <a:gd name="connsiteY9" fmla="*/ 1853548 h 3071529"/>
              <a:gd name="connsiteX10" fmla="*/ 1779507 w 2559784"/>
              <a:gd name="connsiteY10" fmla="*/ 1336054 h 3071529"/>
              <a:gd name="connsiteX11" fmla="*/ 2030967 w 2559784"/>
              <a:gd name="connsiteY11" fmla="*/ 997917 h 3071529"/>
              <a:gd name="connsiteX12" fmla="*/ 2084974 w 2559784"/>
              <a:gd name="connsiteY12" fmla="*/ 178672 h 3071529"/>
              <a:gd name="connsiteX13" fmla="*/ 1462515 w 2559784"/>
              <a:gd name="connsiteY13" fmla="*/ 27700 h 3071529"/>
              <a:gd name="connsiteX14" fmla="*/ 1096184 w 2559784"/>
              <a:gd name="connsiteY14" fmla="*/ 283542 h 307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9784" h="3071529">
                <a:moveTo>
                  <a:pt x="1096184" y="283542"/>
                </a:moveTo>
                <a:cubicBezTo>
                  <a:pt x="890444" y="524429"/>
                  <a:pt x="758713" y="849327"/>
                  <a:pt x="451817" y="984010"/>
                </a:cubicBezTo>
                <a:cubicBezTo>
                  <a:pt x="242648" y="1075831"/>
                  <a:pt x="68246" y="1218706"/>
                  <a:pt x="16334" y="1452164"/>
                </a:cubicBezTo>
                <a:cubicBezTo>
                  <a:pt x="-71010" y="1844975"/>
                  <a:pt x="203786" y="2096149"/>
                  <a:pt x="558021" y="2171302"/>
                </a:cubicBezTo>
                <a:cubicBezTo>
                  <a:pt x="754046" y="2212926"/>
                  <a:pt x="964072" y="2233405"/>
                  <a:pt x="1126092" y="2351229"/>
                </a:cubicBezTo>
                <a:cubicBezTo>
                  <a:pt x="1235249" y="2430667"/>
                  <a:pt x="1310972" y="2546396"/>
                  <a:pt x="1394126" y="2652791"/>
                </a:cubicBezTo>
                <a:cubicBezTo>
                  <a:pt x="1543478" y="2843957"/>
                  <a:pt x="1737311" y="3018265"/>
                  <a:pt x="1975818" y="3062842"/>
                </a:cubicBezTo>
                <a:cubicBezTo>
                  <a:pt x="2214228" y="3107419"/>
                  <a:pt x="2496263" y="2977498"/>
                  <a:pt x="2550175" y="2740992"/>
                </a:cubicBezTo>
                <a:cubicBezTo>
                  <a:pt x="2592276" y="2556588"/>
                  <a:pt x="2490168" y="2367707"/>
                  <a:pt x="2358437" y="2232071"/>
                </a:cubicBezTo>
                <a:cubicBezTo>
                  <a:pt x="2226706" y="2096340"/>
                  <a:pt x="2063543" y="1993565"/>
                  <a:pt x="1936384" y="1853548"/>
                </a:cubicBezTo>
                <a:cubicBezTo>
                  <a:pt x="1809225" y="1713625"/>
                  <a:pt x="1719404" y="1515410"/>
                  <a:pt x="1779507" y="1336054"/>
                </a:cubicBezTo>
                <a:cubicBezTo>
                  <a:pt x="1824465" y="1201942"/>
                  <a:pt x="1941909" y="1107835"/>
                  <a:pt x="2030967" y="997917"/>
                </a:cubicBezTo>
                <a:cubicBezTo>
                  <a:pt x="2211180" y="775508"/>
                  <a:pt x="2297762" y="408986"/>
                  <a:pt x="2084974" y="178672"/>
                </a:cubicBezTo>
                <a:cubicBezTo>
                  <a:pt x="1932193" y="13318"/>
                  <a:pt x="1677876" y="-37927"/>
                  <a:pt x="1462515" y="27700"/>
                </a:cubicBezTo>
                <a:cubicBezTo>
                  <a:pt x="1306591" y="75135"/>
                  <a:pt x="1193148" y="170004"/>
                  <a:pt x="1096184" y="283542"/>
                </a:cubicBezTo>
                <a:close/>
              </a:path>
            </a:pathLst>
          </a:custGeom>
          <a:ln w="9525" cap="flat">
            <a:noFill/>
            <a:prstDash val="solid"/>
            <a:miter/>
          </a:ln>
          <a:effectLst>
            <a:outerShdw blurRad="368300" dist="673100" dir="8100000" algn="tr" rotWithShape="0">
              <a:schemeClr val="tx1">
                <a:lumMod val="85000"/>
                <a:lumOff val="15000"/>
                <a:alpha val="5000"/>
              </a:schemeClr>
            </a:outerShdw>
            <a:softEdge rad="127000"/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Glass">
            <a:extLst>
              <a:ext uri="{FF2B5EF4-FFF2-40B4-BE49-F238E27FC236}">
                <a16:creationId xmlns:a16="http://schemas.microsoft.com/office/drawing/2014/main" id="{F8E4ECE4-0887-F056-C55F-F8AC84C96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908675" cy="6867525"/>
          </a:xfrm>
          <a:prstGeom prst="rect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9525"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EA07EB9-7C03-8052-83D7-9778C0D24804}"/>
              </a:ext>
            </a:extLst>
          </p:cNvPr>
          <p:cNvSpPr/>
          <p:nvPr/>
        </p:nvSpPr>
        <p:spPr>
          <a:xfrm>
            <a:off x="9752754" y="-394363"/>
            <a:ext cx="3334453" cy="3009900"/>
          </a:xfrm>
          <a:custGeom>
            <a:avLst/>
            <a:gdLst>
              <a:gd name="connsiteX0" fmla="*/ 812546 w 2151202"/>
              <a:gd name="connsiteY0" fmla="*/ 299335 h 1941820"/>
              <a:gd name="connsiteX1" fmla="*/ 1185926 w 2151202"/>
              <a:gd name="connsiteY1" fmla="*/ 386108 h 1941820"/>
              <a:gd name="connsiteX2" fmla="*/ 1467199 w 2151202"/>
              <a:gd name="connsiteY2" fmla="*/ 84165 h 1941820"/>
              <a:gd name="connsiteX3" fmla="*/ 1788477 w 2151202"/>
              <a:gd name="connsiteY3" fmla="*/ 10061 h 1941820"/>
              <a:gd name="connsiteX4" fmla="*/ 2075847 w 2151202"/>
              <a:gd name="connsiteY4" fmla="*/ 699290 h 1941820"/>
              <a:gd name="connsiteX5" fmla="*/ 1693799 w 2151202"/>
              <a:gd name="connsiteY5" fmla="*/ 944273 h 1941820"/>
              <a:gd name="connsiteX6" fmla="*/ 1425099 w 2151202"/>
              <a:gd name="connsiteY6" fmla="*/ 1295841 h 1941820"/>
              <a:gd name="connsiteX7" fmla="*/ 1356900 w 2151202"/>
              <a:gd name="connsiteY7" fmla="*/ 1547777 h 1941820"/>
              <a:gd name="connsiteX8" fmla="*/ 889222 w 2151202"/>
              <a:gd name="connsiteY8" fmla="*/ 1932301 h 1941820"/>
              <a:gd name="connsiteX9" fmla="*/ 3016 w 2151202"/>
              <a:gd name="connsiteY9" fmla="*/ 1047429 h 1941820"/>
              <a:gd name="connsiteX10" fmla="*/ 812546 w 2151202"/>
              <a:gd name="connsiteY10" fmla="*/ 299335 h 194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1202" h="1941820">
                <a:moveTo>
                  <a:pt x="812546" y="299335"/>
                </a:moveTo>
                <a:cubicBezTo>
                  <a:pt x="931227" y="356771"/>
                  <a:pt x="1062768" y="433066"/>
                  <a:pt x="1185926" y="386108"/>
                </a:cubicBezTo>
                <a:cubicBezTo>
                  <a:pt x="1316133" y="336482"/>
                  <a:pt x="1362615" y="176272"/>
                  <a:pt x="1467199" y="84165"/>
                </a:cubicBezTo>
                <a:cubicBezTo>
                  <a:pt x="1552829" y="8632"/>
                  <a:pt x="1677321" y="-16038"/>
                  <a:pt x="1788477" y="10061"/>
                </a:cubicBezTo>
                <a:cubicBezTo>
                  <a:pt x="2074323" y="77022"/>
                  <a:pt x="2263965" y="449259"/>
                  <a:pt x="2075847" y="699290"/>
                </a:cubicBezTo>
                <a:cubicBezTo>
                  <a:pt x="1975167" y="833116"/>
                  <a:pt x="1823148" y="858738"/>
                  <a:pt x="1693799" y="944273"/>
                </a:cubicBezTo>
                <a:cubicBezTo>
                  <a:pt x="1570355" y="1025902"/>
                  <a:pt x="1470723" y="1155537"/>
                  <a:pt x="1425099" y="1295841"/>
                </a:cubicBezTo>
                <a:cubicBezTo>
                  <a:pt x="1398238" y="1378613"/>
                  <a:pt x="1386904" y="1466052"/>
                  <a:pt x="1356900" y="1547777"/>
                </a:cubicBezTo>
                <a:cubicBezTo>
                  <a:pt x="1284129" y="1746278"/>
                  <a:pt x="1097534" y="1896296"/>
                  <a:pt x="889222" y="1932301"/>
                </a:cubicBezTo>
                <a:cubicBezTo>
                  <a:pt x="385159" y="2019455"/>
                  <a:pt x="42450" y="1491008"/>
                  <a:pt x="3016" y="1047429"/>
                </a:cubicBezTo>
                <a:cubicBezTo>
                  <a:pt x="-36703" y="600230"/>
                  <a:pt x="320294" y="61115"/>
                  <a:pt x="812546" y="299335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2700000" scaled="0"/>
          </a:gradFill>
          <a:ln w="9525" cap="flat">
            <a:noFill/>
            <a:prstDash val="solid"/>
            <a:miter/>
          </a:ln>
          <a:effectLst>
            <a:outerShdw blurRad="368300" dist="673100" dir="8100000" algn="tr" rotWithShape="0">
              <a:schemeClr val="tx1">
                <a:lumMod val="85000"/>
                <a:lumOff val="15000"/>
                <a:alpha val="5000"/>
              </a:schemeClr>
            </a:outerShdw>
            <a:softEdge rad="127000"/>
          </a:effectLst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2DE79193-3C17-20A8-C58F-6AFA4787D903}"/>
              </a:ext>
            </a:extLst>
          </p:cNvPr>
          <p:cNvSpPr/>
          <p:nvPr/>
        </p:nvSpPr>
        <p:spPr>
          <a:xfrm>
            <a:off x="8262387" y="4164274"/>
            <a:ext cx="2105704" cy="2693726"/>
          </a:xfrm>
          <a:custGeom>
            <a:avLst/>
            <a:gdLst>
              <a:gd name="connsiteX0" fmla="*/ 1412614 w 1935685"/>
              <a:gd name="connsiteY0" fmla="*/ 12312 h 2476231"/>
              <a:gd name="connsiteX1" fmla="*/ 1872482 w 1935685"/>
              <a:gd name="connsiteY1" fmla="*/ 204527 h 2476231"/>
              <a:gd name="connsiteX2" fmla="*/ 1837430 w 1935685"/>
              <a:gd name="connsiteY2" fmla="*/ 744975 h 2476231"/>
              <a:gd name="connsiteX3" fmla="*/ 1559395 w 1935685"/>
              <a:gd name="connsiteY3" fmla="*/ 1012342 h 2476231"/>
              <a:gd name="connsiteX4" fmla="*/ 1265168 w 1935685"/>
              <a:gd name="connsiteY4" fmla="*/ 1657851 h 2476231"/>
              <a:gd name="connsiteX5" fmla="*/ 1270692 w 1935685"/>
              <a:gd name="connsiteY5" fmla="*/ 2094763 h 2476231"/>
              <a:gd name="connsiteX6" fmla="*/ 1016279 w 1935685"/>
              <a:gd name="connsiteY6" fmla="*/ 2473192 h 2476231"/>
              <a:gd name="connsiteX7" fmla="*/ 563080 w 1935685"/>
              <a:gd name="connsiteY7" fmla="*/ 2258117 h 2476231"/>
              <a:gd name="connsiteX8" fmla="*/ 369056 w 1935685"/>
              <a:gd name="connsiteY8" fmla="*/ 1754530 h 2476231"/>
              <a:gd name="connsiteX9" fmla="*/ 149124 w 1935685"/>
              <a:gd name="connsiteY9" fmla="*/ 1594700 h 2476231"/>
              <a:gd name="connsiteX10" fmla="*/ 3582 w 1935685"/>
              <a:gd name="connsiteY10" fmla="*/ 1193127 h 2476231"/>
              <a:gd name="connsiteX11" fmla="*/ 245612 w 1935685"/>
              <a:gd name="connsiteY11" fmla="*/ 841273 h 2476231"/>
              <a:gd name="connsiteX12" fmla="*/ 693001 w 1935685"/>
              <a:gd name="connsiteY12" fmla="*/ 672395 h 2476231"/>
              <a:gd name="connsiteX13" fmla="*/ 1026947 w 1935685"/>
              <a:gd name="connsiteY13" fmla="*/ 381501 h 2476231"/>
              <a:gd name="connsiteX14" fmla="*/ 1376039 w 1935685"/>
              <a:gd name="connsiteY14" fmla="*/ 24409 h 2476231"/>
              <a:gd name="connsiteX15" fmla="*/ 1412614 w 1935685"/>
              <a:gd name="connsiteY15" fmla="*/ 12312 h 247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35685" h="2476231">
                <a:moveTo>
                  <a:pt x="1412614" y="12312"/>
                </a:moveTo>
                <a:cubicBezTo>
                  <a:pt x="1583303" y="-33312"/>
                  <a:pt x="1780470" y="51651"/>
                  <a:pt x="1872482" y="204527"/>
                </a:cubicBezTo>
                <a:cubicBezTo>
                  <a:pt x="1971065" y="368452"/>
                  <a:pt x="1950492" y="590575"/>
                  <a:pt x="1837430" y="744975"/>
                </a:cubicBezTo>
                <a:cubicBezTo>
                  <a:pt x="1761325" y="848893"/>
                  <a:pt x="1651216" y="921950"/>
                  <a:pt x="1559395" y="1012342"/>
                </a:cubicBezTo>
                <a:cubicBezTo>
                  <a:pt x="1386992" y="1181887"/>
                  <a:pt x="1280027" y="1416488"/>
                  <a:pt x="1265168" y="1657851"/>
                </a:cubicBezTo>
                <a:cubicBezTo>
                  <a:pt x="1256214" y="1803298"/>
                  <a:pt x="1279360" y="1949317"/>
                  <a:pt x="1270692" y="2094763"/>
                </a:cubicBezTo>
                <a:cubicBezTo>
                  <a:pt x="1260310" y="2268023"/>
                  <a:pt x="1205732" y="2454522"/>
                  <a:pt x="1016279" y="2473192"/>
                </a:cubicBezTo>
                <a:cubicBezTo>
                  <a:pt x="836828" y="2490813"/>
                  <a:pt x="644614" y="2433472"/>
                  <a:pt x="563080" y="2258117"/>
                </a:cubicBezTo>
                <a:cubicBezTo>
                  <a:pt x="482403" y="2084666"/>
                  <a:pt x="530695" y="1885499"/>
                  <a:pt x="369056" y="1754530"/>
                </a:cubicBezTo>
                <a:cubicBezTo>
                  <a:pt x="298571" y="1697476"/>
                  <a:pt x="215608" y="1656423"/>
                  <a:pt x="149124" y="1594700"/>
                </a:cubicBezTo>
                <a:cubicBezTo>
                  <a:pt x="40729" y="1494116"/>
                  <a:pt x="-15183" y="1339812"/>
                  <a:pt x="3582" y="1193127"/>
                </a:cubicBezTo>
                <a:cubicBezTo>
                  <a:pt x="22346" y="1046442"/>
                  <a:pt x="115405" y="911282"/>
                  <a:pt x="245612" y="841273"/>
                </a:cubicBezTo>
                <a:cubicBezTo>
                  <a:pt x="385820" y="765930"/>
                  <a:pt x="547745" y="734307"/>
                  <a:pt x="693001" y="672395"/>
                </a:cubicBezTo>
                <a:cubicBezTo>
                  <a:pt x="840734" y="609339"/>
                  <a:pt x="936460" y="514470"/>
                  <a:pt x="1026947" y="381501"/>
                </a:cubicBezTo>
                <a:cubicBezTo>
                  <a:pt x="1122197" y="241579"/>
                  <a:pt x="1218400" y="85941"/>
                  <a:pt x="1376039" y="24409"/>
                </a:cubicBezTo>
                <a:cubicBezTo>
                  <a:pt x="1388040" y="19647"/>
                  <a:pt x="1400232" y="15646"/>
                  <a:pt x="1412614" y="12312"/>
                </a:cubicBezTo>
                <a:close/>
              </a:path>
            </a:pathLst>
          </a:custGeom>
          <a:ln w="9525" cap="flat">
            <a:noFill/>
            <a:prstDash val="solid"/>
            <a:miter/>
          </a:ln>
          <a:effectLst>
            <a:outerShdw blurRad="368300" dist="673100" dir="8100000" algn="tr" rotWithShape="0">
              <a:schemeClr val="tx1">
                <a:lumMod val="85000"/>
                <a:lumOff val="15000"/>
                <a:alpha val="5000"/>
              </a:schemeClr>
            </a:outerShdw>
            <a:softEdge rad="127000"/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0BBE759-BF05-6C55-FE3C-4BEC0C8669E3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2486988" y="3764871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 useBgFill="1">
        <p:nvSpPr>
          <p:cNvPr id="39" name="Oval 8">
            <a:extLst>
              <a:ext uri="{FF2B5EF4-FFF2-40B4-BE49-F238E27FC236}">
                <a16:creationId xmlns:a16="http://schemas.microsoft.com/office/drawing/2014/main" id="{EECC00F6-25DF-30E2-91E9-53A6FA87A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0937" y="965201"/>
            <a:ext cx="4923954" cy="4927600"/>
          </a:xfrm>
          <a:prstGeom prst="ellipse">
            <a:avLst/>
          </a:prstGeom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1">
                <a:lumMod val="75000"/>
                <a:alpha val="20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0480D96-E234-6327-9F29-7F33B3CE96FC}"/>
              </a:ext>
            </a:extLst>
          </p:cNvPr>
          <p:cNvSpPr>
            <a:spLocks noChangeArrowheads="1"/>
          </p:cNvSpPr>
          <p:nvPr/>
        </p:nvSpPr>
        <p:spPr bwMode="auto">
          <a:xfrm rot="16634627">
            <a:off x="9425512" y="4610491"/>
            <a:ext cx="1417409" cy="1439182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 useBgFill="1">
        <p:nvSpPr>
          <p:cNvPr id="40" name="Oval 8">
            <a:extLst>
              <a:ext uri="{FF2B5EF4-FFF2-40B4-BE49-F238E27FC236}">
                <a16:creationId xmlns:a16="http://schemas.microsoft.com/office/drawing/2014/main" id="{CB5C54DD-46E6-A80F-22ED-9661587B5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2496" y="965199"/>
            <a:ext cx="5869504" cy="5158666"/>
          </a:xfrm>
          <a:prstGeom prst="ellipse">
            <a:avLst/>
          </a:prstGeom>
          <a:ln w="25400">
            <a:gradFill>
              <a:gsLst>
                <a:gs pos="35000">
                  <a:schemeClr val="bg1">
                    <a:alpha val="70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18A83AB-6881-5215-0A76-BB2BD98CB855}"/>
              </a:ext>
            </a:extLst>
          </p:cNvPr>
          <p:cNvSpPr>
            <a:spLocks noChangeArrowheads="1"/>
          </p:cNvSpPr>
          <p:nvPr/>
        </p:nvSpPr>
        <p:spPr bwMode="auto">
          <a:xfrm rot="16634627">
            <a:off x="9519886" y="4250989"/>
            <a:ext cx="959178" cy="1368472"/>
          </a:xfrm>
          <a:custGeom>
            <a:avLst/>
            <a:gdLst>
              <a:gd name="connsiteX0" fmla="*/ 83964 w 1113113"/>
              <a:gd name="connsiteY0" fmla="*/ 0 h 1588092"/>
              <a:gd name="connsiteX1" fmla="*/ 1113113 w 1113113"/>
              <a:gd name="connsiteY1" fmla="*/ 1044957 h 1588092"/>
              <a:gd name="connsiteX2" fmla="*/ 988900 w 1113113"/>
              <a:gd name="connsiteY2" fmla="*/ 1543046 h 1588092"/>
              <a:gd name="connsiteX3" fmla="*/ 961948 w 1113113"/>
              <a:gd name="connsiteY3" fmla="*/ 1588092 h 1588092"/>
              <a:gd name="connsiteX4" fmla="*/ 934211 w 1113113"/>
              <a:gd name="connsiteY4" fmla="*/ 1571229 h 1588092"/>
              <a:gd name="connsiteX5" fmla="*/ 392 w 1113113"/>
              <a:gd name="connsiteY5" fmla="*/ 12083 h 1588092"/>
              <a:gd name="connsiteX6" fmla="*/ 0 w 1113113"/>
              <a:gd name="connsiteY6" fmla="*/ 4305 h 1588092"/>
              <a:gd name="connsiteX7" fmla="*/ 83964 w 1113113"/>
              <a:gd name="connsiteY7" fmla="*/ 0 h 158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113" h="1588092">
                <a:moveTo>
                  <a:pt x="83964" y="0"/>
                </a:moveTo>
                <a:cubicBezTo>
                  <a:pt x="652347" y="0"/>
                  <a:pt x="1113113" y="467843"/>
                  <a:pt x="1113113" y="1044957"/>
                </a:cubicBezTo>
                <a:cubicBezTo>
                  <a:pt x="1113113" y="1225305"/>
                  <a:pt x="1068116" y="1394983"/>
                  <a:pt x="988900" y="1543046"/>
                </a:cubicBezTo>
                <a:lnTo>
                  <a:pt x="961948" y="1588092"/>
                </a:lnTo>
                <a:lnTo>
                  <a:pt x="934211" y="1571229"/>
                </a:lnTo>
                <a:cubicBezTo>
                  <a:pt x="421143" y="1224350"/>
                  <a:pt x="66241" y="660974"/>
                  <a:pt x="392" y="12083"/>
                </a:cubicBezTo>
                <a:lnTo>
                  <a:pt x="0" y="4305"/>
                </a:lnTo>
                <a:lnTo>
                  <a:pt x="83964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F253ED-437B-77C2-86A6-8E7C891A611B}"/>
              </a:ext>
            </a:extLst>
          </p:cNvPr>
          <p:cNvGrpSpPr/>
          <p:nvPr/>
        </p:nvGrpSpPr>
        <p:grpSpPr>
          <a:xfrm>
            <a:off x="650672" y="1483272"/>
            <a:ext cx="5110320" cy="4982544"/>
            <a:chOff x="850541" y="3104768"/>
            <a:chExt cx="3232225" cy="498254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B735C0-241F-7E5D-97B6-3D4F399325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5337" y="3104768"/>
              <a:ext cx="2576911" cy="6168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FF53818-B6BA-CBDA-F97A-E50A075B2625}"/>
                </a:ext>
              </a:extLst>
            </p:cNvPr>
            <p:cNvSpPr/>
            <p:nvPr/>
          </p:nvSpPr>
          <p:spPr>
            <a:xfrm>
              <a:off x="850541" y="3255220"/>
              <a:ext cx="3232225" cy="4832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Il </a:t>
              </a:r>
              <a:r>
                <a:rPr lang="en-US" sz="2800" b="1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GHOST FAT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è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un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fenomeno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neuropsicologico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caratterizzato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da un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ritardo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nell’ aggiornamento della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rappresentazione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corporea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interna rispetto alle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modificazioni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fisiche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reali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. </a:t>
              </a:r>
            </a:p>
            <a:p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Il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paziente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continua a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percepirsi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come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obeso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nonostante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la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significativa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perdita</a:t>
              </a:r>
              <a:r>
                <a:rPr lang="en-US" sz="2800" dirty="0">
                  <a:solidFill>
                    <a:srgbClr val="000000"/>
                  </a:solidFill>
                  <a:highlight>
                    <a:srgbClr val="EAF3FF"/>
                  </a:highlight>
                  <a:latin typeface="Lato" pitchFamily="34" charset="0"/>
                  <a:ea typeface="Lato" pitchFamily="34" charset="-122"/>
                  <a:cs typeface="Lato" pitchFamily="34" charset="-120"/>
                </a:rPr>
                <a:t> di peso.</a:t>
              </a:r>
              <a:endParaRPr lang="en-US" sz="2800" dirty="0">
                <a:highlight>
                  <a:srgbClr val="EAF3FF"/>
                </a:highlight>
              </a:endParaRPr>
            </a:p>
          </p:txBody>
        </p:sp>
      </p:grpSp>
      <p:sp>
        <p:nvSpPr>
          <p:cNvPr id="25" name="Rectangle 11">
            <a:extLst>
              <a:ext uri="{FF2B5EF4-FFF2-40B4-BE49-F238E27FC236}">
                <a16:creationId xmlns:a16="http://schemas.microsoft.com/office/drawing/2014/main" id="{37E33A88-744B-938B-03E7-0015BC2D4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667" y="525157"/>
            <a:ext cx="4400835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90000"/>
              </a:lnSpc>
            </a:pPr>
            <a:r>
              <a:rPr lang="en-US" altLang="ru-UA" sz="48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Il “</a:t>
            </a:r>
            <a:r>
              <a:rPr lang="en-US" altLang="ru-UA" sz="48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fantasma</a:t>
            </a:r>
            <a:r>
              <a:rPr lang="en-US" altLang="ru-UA" sz="48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”</a:t>
            </a:r>
          </a:p>
        </p:txBody>
      </p:sp>
      <p:pic>
        <p:nvPicPr>
          <p:cNvPr id="8" name="Segnaposto immagine 7" descr="Immagine che contiene persona, Viso umano, vestiti, finestra&#10;&#10;Il contenuto generato dall'IA potrebbe non essere corretto.">
            <a:extLst>
              <a:ext uri="{FF2B5EF4-FFF2-40B4-BE49-F238E27FC236}">
                <a16:creationId xmlns:a16="http://schemas.microsoft.com/office/drawing/2014/main" id="{7BA5AAAB-E96D-8DB4-0953-4A1F6EE564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" r="1949"/>
          <a:stretch>
            <a:fillRect/>
          </a:stretch>
        </p:blipFill>
        <p:spPr>
          <a:xfrm>
            <a:off x="6474659" y="1116153"/>
            <a:ext cx="5400000" cy="4927600"/>
          </a:xfrm>
          <a:solidFill>
            <a:schemeClr val="bg1">
              <a:lumMod val="6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53124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CA94C1C-541D-259B-C82F-4FB6ABAF35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00" b="50000"/>
          <a:stretch>
            <a:fillRect/>
          </a:stretch>
        </p:blipFill>
        <p:spPr>
          <a:xfrm>
            <a:off x="1261534" y="101600"/>
            <a:ext cx="99822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4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5368-1B16-2650-1219-F474F46D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C3BA75D-C712-3DF1-63AC-E6EB35C46A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97" t="50764" r="-297" b="-764"/>
          <a:stretch>
            <a:fillRect/>
          </a:stretch>
        </p:blipFill>
        <p:spPr>
          <a:xfrm>
            <a:off x="1261534" y="101600"/>
            <a:ext cx="99822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62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51834-CF10-F210-A90A-356657E69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CB41D79-EDAF-B096-2B4A-2B166C6B1232}"/>
              </a:ext>
            </a:extLst>
          </p:cNvPr>
          <p:cNvSpPr>
            <a:spLocks noChangeArrowheads="1"/>
          </p:cNvSpPr>
          <p:nvPr/>
        </p:nvSpPr>
        <p:spPr bwMode="auto">
          <a:xfrm rot="14946629" flipH="1">
            <a:off x="2642888" y="1016751"/>
            <a:ext cx="3201240" cy="3349819"/>
          </a:xfrm>
          <a:custGeom>
            <a:avLst/>
            <a:gdLst>
              <a:gd name="connsiteX0" fmla="*/ 123210 w 3194481"/>
              <a:gd name="connsiteY0" fmla="*/ 2334214 h 3351392"/>
              <a:gd name="connsiteX1" fmla="*/ 375380 w 3194481"/>
              <a:gd name="connsiteY1" fmla="*/ 2826064 h 3351392"/>
              <a:gd name="connsiteX2" fmla="*/ 581014 w 3194481"/>
              <a:gd name="connsiteY2" fmla="*/ 3117409 h 3351392"/>
              <a:gd name="connsiteX3" fmla="*/ 706393 w 3194481"/>
              <a:gd name="connsiteY3" fmla="*/ 3269459 h 3351392"/>
              <a:gd name="connsiteX4" fmla="*/ 873337 w 3194481"/>
              <a:gd name="connsiteY4" fmla="*/ 3312259 h 3351392"/>
              <a:gd name="connsiteX5" fmla="*/ 1262665 w 3194481"/>
              <a:gd name="connsiteY5" fmla="*/ 3351392 h 3351392"/>
              <a:gd name="connsiteX6" fmla="*/ 3194481 w 3194481"/>
              <a:gd name="connsiteY6" fmla="*/ 1425215 h 3351392"/>
              <a:gd name="connsiteX7" fmla="*/ 2628665 w 3194481"/>
              <a:gd name="connsiteY7" fmla="*/ 63202 h 3351392"/>
              <a:gd name="connsiteX8" fmla="*/ 2558921 w 3194481"/>
              <a:gd name="connsiteY8" fmla="*/ 0 h 3351392"/>
              <a:gd name="connsiteX9" fmla="*/ 2438769 w 3194481"/>
              <a:gd name="connsiteY9" fmla="*/ 20233 h 3351392"/>
              <a:gd name="connsiteX10" fmla="*/ 1085385 w 3194481"/>
              <a:gd name="connsiteY10" fmla="*/ 501620 h 3351392"/>
              <a:gd name="connsiteX11" fmla="*/ 37566 w 3194481"/>
              <a:gd name="connsiteY11" fmla="*/ 1489946 h 3351392"/>
              <a:gd name="connsiteX12" fmla="*/ 123210 w 3194481"/>
              <a:gd name="connsiteY12" fmla="*/ 2334214 h 3351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94481" h="3351392">
                <a:moveTo>
                  <a:pt x="123210" y="2334214"/>
                </a:moveTo>
                <a:cubicBezTo>
                  <a:pt x="190538" y="2505956"/>
                  <a:pt x="279617" y="2673478"/>
                  <a:pt x="375380" y="2826064"/>
                </a:cubicBezTo>
                <a:cubicBezTo>
                  <a:pt x="440428" y="2928329"/>
                  <a:pt x="508665" y="3023873"/>
                  <a:pt x="581014" y="3117409"/>
                </a:cubicBezTo>
                <a:lnTo>
                  <a:pt x="706393" y="3269459"/>
                </a:lnTo>
                <a:lnTo>
                  <a:pt x="873337" y="3312259"/>
                </a:lnTo>
                <a:cubicBezTo>
                  <a:pt x="999093" y="3337917"/>
                  <a:pt x="1129301" y="3351392"/>
                  <a:pt x="1262665" y="3351392"/>
                </a:cubicBezTo>
                <a:cubicBezTo>
                  <a:pt x="2329578" y="3351392"/>
                  <a:pt x="3194481" y="2489013"/>
                  <a:pt x="3194481" y="1425215"/>
                </a:cubicBezTo>
                <a:cubicBezTo>
                  <a:pt x="3194481" y="893316"/>
                  <a:pt x="2978255" y="411772"/>
                  <a:pt x="2628665" y="63202"/>
                </a:cubicBezTo>
                <a:lnTo>
                  <a:pt x="2558921" y="0"/>
                </a:lnTo>
                <a:lnTo>
                  <a:pt x="2438769" y="20233"/>
                </a:lnTo>
                <a:cubicBezTo>
                  <a:pt x="1918197" y="119855"/>
                  <a:pt x="1496616" y="285132"/>
                  <a:pt x="1085385" y="501620"/>
                </a:cubicBezTo>
                <a:cubicBezTo>
                  <a:pt x="613249" y="753864"/>
                  <a:pt x="158128" y="1071665"/>
                  <a:pt x="37566" y="1489946"/>
                </a:cubicBezTo>
                <a:cubicBezTo>
                  <a:pt x="-40801" y="1750019"/>
                  <a:pt x="10996" y="2047978"/>
                  <a:pt x="123210" y="233421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/>
          </a:p>
        </p:txBody>
      </p:sp>
      <p:sp>
        <p:nvSpPr>
          <p:cNvPr id="50" name="Oval 7">
            <a:extLst>
              <a:ext uri="{FF2B5EF4-FFF2-40B4-BE49-F238E27FC236}">
                <a16:creationId xmlns:a16="http://schemas.microsoft.com/office/drawing/2014/main" id="{7C8B891B-D1DD-0FF8-05B2-BBD2270A002D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580166" y="3504106"/>
            <a:ext cx="3189559" cy="316578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2" name="Graphic 18">
            <a:extLst>
              <a:ext uri="{FF2B5EF4-FFF2-40B4-BE49-F238E27FC236}">
                <a16:creationId xmlns:a16="http://schemas.microsoft.com/office/drawing/2014/main" id="{B44155D4-49BF-07BE-DD44-4EB63438A7A9}"/>
              </a:ext>
            </a:extLst>
          </p:cNvPr>
          <p:cNvSpPr/>
          <p:nvPr/>
        </p:nvSpPr>
        <p:spPr>
          <a:xfrm>
            <a:off x="3731842" y="1766880"/>
            <a:ext cx="5375860" cy="4914900"/>
          </a:xfrm>
          <a:custGeom>
            <a:avLst/>
            <a:gdLst>
              <a:gd name="connsiteX0" fmla="*/ 876029 w 1369211"/>
              <a:gd name="connsiteY0" fmla="*/ 142143 h 1251807"/>
              <a:gd name="connsiteX1" fmla="*/ 1326561 w 1369211"/>
              <a:gd name="connsiteY1" fmla="*/ 398366 h 1251807"/>
              <a:gd name="connsiteX2" fmla="*/ 1249409 w 1369211"/>
              <a:gd name="connsiteY2" fmla="*/ 884141 h 1251807"/>
              <a:gd name="connsiteX3" fmla="*/ 765539 w 1369211"/>
              <a:gd name="connsiteY3" fmla="*/ 1163223 h 1251807"/>
              <a:gd name="connsiteX4" fmla="*/ 266429 w 1369211"/>
              <a:gd name="connsiteY4" fmla="*/ 1225136 h 1251807"/>
              <a:gd name="connsiteX5" fmla="*/ 30209 w 1369211"/>
              <a:gd name="connsiteY5" fmla="*/ 819371 h 1251807"/>
              <a:gd name="connsiteX6" fmla="*/ 10206 w 1369211"/>
              <a:gd name="connsiteY6" fmla="*/ 395508 h 1251807"/>
              <a:gd name="connsiteX7" fmla="*/ 150224 w 1369211"/>
              <a:gd name="connsiteY7" fmla="*/ 56418 h 1251807"/>
              <a:gd name="connsiteX8" fmla="*/ 498839 w 1369211"/>
              <a:gd name="connsiteY8" fmla="*/ 15461 h 1251807"/>
              <a:gd name="connsiteX9" fmla="*/ 876029 w 1369211"/>
              <a:gd name="connsiteY9" fmla="*/ 142143 h 125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9211" h="1251807">
                <a:moveTo>
                  <a:pt x="876029" y="142143"/>
                </a:moveTo>
                <a:cubicBezTo>
                  <a:pt x="1032239" y="197388"/>
                  <a:pt x="1243694" y="261206"/>
                  <a:pt x="1326561" y="398366"/>
                </a:cubicBezTo>
                <a:cubicBezTo>
                  <a:pt x="1410381" y="534573"/>
                  <a:pt x="1363709" y="743171"/>
                  <a:pt x="1249409" y="884141"/>
                </a:cubicBezTo>
                <a:cubicBezTo>
                  <a:pt x="1134156" y="1024158"/>
                  <a:pt x="951276" y="1097501"/>
                  <a:pt x="765539" y="1163223"/>
                </a:cubicBezTo>
                <a:cubicBezTo>
                  <a:pt x="580754" y="1228946"/>
                  <a:pt x="395016" y="1288001"/>
                  <a:pt x="266429" y="1225136"/>
                </a:cubicBezTo>
                <a:cubicBezTo>
                  <a:pt x="137841" y="1162271"/>
                  <a:pt x="66404" y="977486"/>
                  <a:pt x="30209" y="819371"/>
                </a:cubicBezTo>
                <a:cubicBezTo>
                  <a:pt x="-5034" y="661256"/>
                  <a:pt x="-5986" y="529811"/>
                  <a:pt x="10206" y="395508"/>
                </a:cubicBezTo>
                <a:cubicBezTo>
                  <a:pt x="27351" y="260253"/>
                  <a:pt x="61641" y="123093"/>
                  <a:pt x="150224" y="56418"/>
                </a:cubicBezTo>
                <a:cubicBezTo>
                  <a:pt x="237854" y="-11209"/>
                  <a:pt x="378824" y="-8352"/>
                  <a:pt x="498839" y="15461"/>
                </a:cubicBezTo>
                <a:cubicBezTo>
                  <a:pt x="619806" y="40226"/>
                  <a:pt x="719819" y="86898"/>
                  <a:pt x="876029" y="142143"/>
                </a:cubicBezTo>
                <a:close/>
              </a:path>
            </a:pathLst>
          </a:cu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25400">
            <a:gradFill>
              <a:gsLst>
                <a:gs pos="43000">
                  <a:schemeClr val="bg1">
                    <a:alpha val="19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435368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948DFA4-41E4-1D27-6AA5-C9A230BD0F4B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2775697" y="-3108838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D6F7FF89-5899-E83D-1F38-927FD703FF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8" t="4290" r="-324" b="4290"/>
          <a:stretch>
            <a:fillRect/>
          </a:stretch>
        </p:blipFill>
        <p:spPr>
          <a:xfrm>
            <a:off x="3576000" y="1376550"/>
            <a:ext cx="5616000" cy="5069161"/>
          </a:xfr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816D4A8-9A42-9A58-5D11-CFA352D0E30D}"/>
              </a:ext>
            </a:extLst>
          </p:cNvPr>
          <p:cNvSpPr txBox="1"/>
          <p:nvPr/>
        </p:nvSpPr>
        <p:spPr>
          <a:xfrm>
            <a:off x="810800" y="176220"/>
            <a:ext cx="102069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3600" b="1" i="0" dirty="0">
                <a:solidFill>
                  <a:srgbClr val="FFFFFF"/>
                </a:solidFill>
                <a:effectLst/>
                <a:latin typeface="Montserrat" pitchFamily="2" charset="77"/>
              </a:rPr>
              <a:t>Se cambiamo l’</a:t>
            </a:r>
            <a:r>
              <a:rPr lang="it-IT" sz="3600" b="1" i="0" dirty="0" err="1">
                <a:solidFill>
                  <a:srgbClr val="FFFFFF"/>
                </a:solidFill>
                <a:effectLst/>
                <a:latin typeface="Montserrat" pitchFamily="2" charset="77"/>
              </a:rPr>
              <a:t>hardware..dobbiamo</a:t>
            </a:r>
            <a:r>
              <a:rPr lang="it-IT" sz="3600" b="1" i="0" dirty="0">
                <a:solidFill>
                  <a:srgbClr val="FFFFFF"/>
                </a:solidFill>
                <a:effectLst/>
                <a:latin typeface="Montserrat" pitchFamily="2" charset="77"/>
              </a:rPr>
              <a:t> cambiare anche il software</a:t>
            </a:r>
            <a:endParaRPr lang="it-IT" sz="3600" dirty="0"/>
          </a:p>
        </p:txBody>
      </p:sp>
      <p:pic>
        <p:nvPicPr>
          <p:cNvPr id="9" name="Segnaposto immagine 5" descr="Immagine che contiene vestiti, schermata, persona, Viso umano&#10;&#10;Il contenuto generato dall'IA potrebbe non essere corretto.">
            <a:extLst>
              <a:ext uri="{FF2B5EF4-FFF2-40B4-BE49-F238E27FC236}">
                <a16:creationId xmlns:a16="http://schemas.microsoft.com/office/drawing/2014/main" id="{1B863C0E-19F1-8D25-EA9D-CAD0623EA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6" b="4286"/>
          <a:stretch>
            <a:fillRect/>
          </a:stretch>
        </p:blipFill>
        <p:spPr>
          <a:xfrm>
            <a:off x="3472377" y="1449164"/>
            <a:ext cx="5723676" cy="5232615"/>
          </a:xfrm>
          <a:custGeom>
            <a:avLst/>
            <a:gdLst>
              <a:gd name="connsiteX0" fmla="*/ 1323718 w 5051425"/>
              <a:gd name="connsiteY0" fmla="*/ 90 h 4618039"/>
              <a:gd name="connsiteX1" fmla="*/ 1839996 w 5051425"/>
              <a:gd name="connsiteY1" fmla="*/ 56670 h 4618039"/>
              <a:gd name="connsiteX2" fmla="*/ 3231561 w 5051425"/>
              <a:gd name="connsiteY2" fmla="*/ 524011 h 4618039"/>
              <a:gd name="connsiteX3" fmla="*/ 4893706 w 5051425"/>
              <a:gd name="connsiteY3" fmla="*/ 1469242 h 4618039"/>
              <a:gd name="connsiteX4" fmla="*/ 4609069 w 5051425"/>
              <a:gd name="connsiteY4" fmla="*/ 3261312 h 4618039"/>
              <a:gd name="connsiteX5" fmla="*/ 2823930 w 5051425"/>
              <a:gd name="connsiteY5" fmla="*/ 4290872 h 4618039"/>
              <a:gd name="connsiteX6" fmla="*/ 982568 w 5051425"/>
              <a:gd name="connsiteY6" fmla="*/ 4519275 h 4618039"/>
              <a:gd name="connsiteX7" fmla="*/ 111082 w 5051425"/>
              <a:gd name="connsiteY7" fmla="*/ 3022369 h 4618039"/>
              <a:gd name="connsiteX8" fmla="*/ 37285 w 5051425"/>
              <a:gd name="connsiteY8" fmla="*/ 1458699 h 4618039"/>
              <a:gd name="connsiteX9" fmla="*/ 553853 w 5051425"/>
              <a:gd name="connsiteY9" fmla="*/ 207764 h 4618039"/>
              <a:gd name="connsiteX10" fmla="*/ 1323718 w 5051425"/>
              <a:gd name="connsiteY10" fmla="*/ 90 h 461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51425" h="4618039">
                <a:moveTo>
                  <a:pt x="1323718" y="90"/>
                </a:moveTo>
                <a:cubicBezTo>
                  <a:pt x="1497047" y="1654"/>
                  <a:pt x="1673957" y="23726"/>
                  <a:pt x="1839996" y="56670"/>
                </a:cubicBezTo>
                <a:cubicBezTo>
                  <a:pt x="2286279" y="148030"/>
                  <a:pt x="2655256" y="320207"/>
                  <a:pt x="3231561" y="524011"/>
                </a:cubicBezTo>
                <a:cubicBezTo>
                  <a:pt x="3807865" y="727815"/>
                  <a:pt x="4587985" y="963246"/>
                  <a:pt x="4893706" y="1469242"/>
                </a:cubicBezTo>
                <a:cubicBezTo>
                  <a:pt x="5202942" y="1971723"/>
                  <a:pt x="5030756" y="2741260"/>
                  <a:pt x="4609069" y="3261312"/>
                </a:cubicBezTo>
                <a:cubicBezTo>
                  <a:pt x="4183867" y="3777848"/>
                  <a:pt x="3509169" y="4048417"/>
                  <a:pt x="2823930" y="4290872"/>
                </a:cubicBezTo>
                <a:cubicBezTo>
                  <a:pt x="2142204" y="4533330"/>
                  <a:pt x="1456963" y="4751190"/>
                  <a:pt x="982568" y="4519275"/>
                </a:cubicBezTo>
                <a:cubicBezTo>
                  <a:pt x="508169" y="4287359"/>
                  <a:pt x="244616" y="3605671"/>
                  <a:pt x="111082" y="3022369"/>
                </a:cubicBezTo>
                <a:cubicBezTo>
                  <a:pt x="-18940" y="2439068"/>
                  <a:pt x="-22452" y="1954155"/>
                  <a:pt x="37285" y="1458699"/>
                </a:cubicBezTo>
                <a:cubicBezTo>
                  <a:pt x="100538" y="959730"/>
                  <a:pt x="227044" y="453734"/>
                  <a:pt x="553853" y="207764"/>
                </a:cubicBezTo>
                <a:cubicBezTo>
                  <a:pt x="755911" y="51838"/>
                  <a:pt x="1034839" y="-2518"/>
                  <a:pt x="1323718" y="9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533367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2" grpId="0" animBg="1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32466-0342-2771-C4BA-E14F2729F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C2F9476-BC40-BA61-1AE4-76F6AD20C16D}"/>
              </a:ext>
            </a:extLst>
          </p:cNvPr>
          <p:cNvSpPr>
            <a:spLocks noChangeArrowheads="1"/>
          </p:cNvSpPr>
          <p:nvPr/>
        </p:nvSpPr>
        <p:spPr bwMode="auto">
          <a:xfrm rot="9434627">
            <a:off x="7663775" y="667424"/>
            <a:ext cx="1955734" cy="1985776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id="{4F375886-928C-C26C-DA1A-807F24A29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437" y="1360488"/>
            <a:ext cx="4286250" cy="4289425"/>
          </a:xfrm>
          <a:prstGeom prst="ellipse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25400">
            <a:gradFill>
              <a:gsLst>
                <a:gs pos="43000">
                  <a:schemeClr val="bg1">
                    <a:alpha val="19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sz="1400" dirty="0">
              <a:solidFill>
                <a:srgbClr val="435368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4D19A68-3C97-C356-68D5-8551A6CB5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5677" y="4842223"/>
            <a:ext cx="1815375" cy="1843261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 useBgFill="1">
        <p:nvSpPr>
          <p:cNvPr id="6" name="Oval 8">
            <a:extLst>
              <a:ext uri="{FF2B5EF4-FFF2-40B4-BE49-F238E27FC236}">
                <a16:creationId xmlns:a16="http://schemas.microsoft.com/office/drawing/2014/main" id="{A366E237-DE0F-821A-58B1-B91E4A9A4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2313" y="1208087"/>
            <a:ext cx="4286250" cy="4289425"/>
          </a:xfrm>
          <a:prstGeom prst="ellipse">
            <a:avLst/>
          </a:prstGeom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2FA7C9-3FDE-348C-8814-3AA29B5538F6}"/>
              </a:ext>
            </a:extLst>
          </p:cNvPr>
          <p:cNvSpPr>
            <a:spLocks noChangeArrowheads="1"/>
          </p:cNvSpPr>
          <p:nvPr/>
        </p:nvSpPr>
        <p:spPr bwMode="auto">
          <a:xfrm rot="20359077">
            <a:off x="5207183" y="4104418"/>
            <a:ext cx="1291981" cy="1843285"/>
          </a:xfrm>
          <a:custGeom>
            <a:avLst/>
            <a:gdLst>
              <a:gd name="connsiteX0" fmla="*/ 83964 w 1113113"/>
              <a:gd name="connsiteY0" fmla="*/ 0 h 1588092"/>
              <a:gd name="connsiteX1" fmla="*/ 1113113 w 1113113"/>
              <a:gd name="connsiteY1" fmla="*/ 1044957 h 1588092"/>
              <a:gd name="connsiteX2" fmla="*/ 988900 w 1113113"/>
              <a:gd name="connsiteY2" fmla="*/ 1543046 h 1588092"/>
              <a:gd name="connsiteX3" fmla="*/ 961948 w 1113113"/>
              <a:gd name="connsiteY3" fmla="*/ 1588092 h 1588092"/>
              <a:gd name="connsiteX4" fmla="*/ 934211 w 1113113"/>
              <a:gd name="connsiteY4" fmla="*/ 1571229 h 1588092"/>
              <a:gd name="connsiteX5" fmla="*/ 392 w 1113113"/>
              <a:gd name="connsiteY5" fmla="*/ 12083 h 1588092"/>
              <a:gd name="connsiteX6" fmla="*/ 0 w 1113113"/>
              <a:gd name="connsiteY6" fmla="*/ 4305 h 1588092"/>
              <a:gd name="connsiteX7" fmla="*/ 83964 w 1113113"/>
              <a:gd name="connsiteY7" fmla="*/ 0 h 158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113" h="1588092">
                <a:moveTo>
                  <a:pt x="83964" y="0"/>
                </a:moveTo>
                <a:cubicBezTo>
                  <a:pt x="652347" y="0"/>
                  <a:pt x="1113113" y="467843"/>
                  <a:pt x="1113113" y="1044957"/>
                </a:cubicBezTo>
                <a:cubicBezTo>
                  <a:pt x="1113113" y="1225305"/>
                  <a:pt x="1068116" y="1394983"/>
                  <a:pt x="988900" y="1543046"/>
                </a:cubicBezTo>
                <a:lnTo>
                  <a:pt x="961948" y="1588092"/>
                </a:lnTo>
                <a:lnTo>
                  <a:pt x="934211" y="1571229"/>
                </a:lnTo>
                <a:cubicBezTo>
                  <a:pt x="421143" y="1224350"/>
                  <a:pt x="66241" y="660974"/>
                  <a:pt x="392" y="12083"/>
                </a:cubicBezTo>
                <a:lnTo>
                  <a:pt x="0" y="4305"/>
                </a:lnTo>
                <a:lnTo>
                  <a:pt x="83964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F4F4ABC-5311-47ED-8351-5B630A7E120B}"/>
              </a:ext>
            </a:extLst>
          </p:cNvPr>
          <p:cNvSpPr>
            <a:spLocks noChangeArrowheads="1"/>
          </p:cNvSpPr>
          <p:nvPr/>
        </p:nvSpPr>
        <p:spPr bwMode="auto">
          <a:xfrm rot="9849390">
            <a:off x="7575444" y="840276"/>
            <a:ext cx="1466249" cy="2091917"/>
          </a:xfrm>
          <a:custGeom>
            <a:avLst/>
            <a:gdLst>
              <a:gd name="connsiteX0" fmla="*/ 83964 w 1113113"/>
              <a:gd name="connsiteY0" fmla="*/ 0 h 1588092"/>
              <a:gd name="connsiteX1" fmla="*/ 1113113 w 1113113"/>
              <a:gd name="connsiteY1" fmla="*/ 1044957 h 1588092"/>
              <a:gd name="connsiteX2" fmla="*/ 988900 w 1113113"/>
              <a:gd name="connsiteY2" fmla="*/ 1543046 h 1588092"/>
              <a:gd name="connsiteX3" fmla="*/ 961948 w 1113113"/>
              <a:gd name="connsiteY3" fmla="*/ 1588092 h 1588092"/>
              <a:gd name="connsiteX4" fmla="*/ 934211 w 1113113"/>
              <a:gd name="connsiteY4" fmla="*/ 1571229 h 1588092"/>
              <a:gd name="connsiteX5" fmla="*/ 392 w 1113113"/>
              <a:gd name="connsiteY5" fmla="*/ 12083 h 1588092"/>
              <a:gd name="connsiteX6" fmla="*/ 0 w 1113113"/>
              <a:gd name="connsiteY6" fmla="*/ 4305 h 1588092"/>
              <a:gd name="connsiteX7" fmla="*/ 83964 w 1113113"/>
              <a:gd name="connsiteY7" fmla="*/ 0 h 158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3113" h="1588092">
                <a:moveTo>
                  <a:pt x="83964" y="0"/>
                </a:moveTo>
                <a:cubicBezTo>
                  <a:pt x="652347" y="0"/>
                  <a:pt x="1113113" y="467843"/>
                  <a:pt x="1113113" y="1044957"/>
                </a:cubicBezTo>
                <a:cubicBezTo>
                  <a:pt x="1113113" y="1225305"/>
                  <a:pt x="1068116" y="1394983"/>
                  <a:pt x="988900" y="1543046"/>
                </a:cubicBezTo>
                <a:lnTo>
                  <a:pt x="961948" y="1588092"/>
                </a:lnTo>
                <a:lnTo>
                  <a:pt x="934211" y="1571229"/>
                </a:lnTo>
                <a:cubicBezTo>
                  <a:pt x="421143" y="1224350"/>
                  <a:pt x="66241" y="660974"/>
                  <a:pt x="392" y="12083"/>
                </a:cubicBezTo>
                <a:lnTo>
                  <a:pt x="0" y="4305"/>
                </a:lnTo>
                <a:lnTo>
                  <a:pt x="83964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5400000" scaled="1"/>
            <a:tileRect/>
          </a:gradFill>
          <a:ln w="25400">
            <a:noFill/>
            <a:round/>
            <a:headEnd/>
            <a:tailEnd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CB75005-BD96-17C0-F7E9-0DDE443C4A80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1944868" y="3747910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50152FDA-9A4A-1CF8-997D-C4039EB5D21C}"/>
              </a:ext>
            </a:extLst>
          </p:cNvPr>
          <p:cNvGrpSpPr/>
          <p:nvPr/>
        </p:nvGrpSpPr>
        <p:grpSpPr>
          <a:xfrm>
            <a:off x="7863282" y="1587293"/>
            <a:ext cx="2670661" cy="2185470"/>
            <a:chOff x="7863283" y="1645317"/>
            <a:chExt cx="2670661" cy="2185470"/>
          </a:xfrm>
        </p:grpSpPr>
        <p:sp>
          <p:nvSpPr>
            <p:cNvPr id="4" name="Oval 7">
              <a:extLst>
                <a:ext uri="{FF2B5EF4-FFF2-40B4-BE49-F238E27FC236}">
                  <a16:creationId xmlns:a16="http://schemas.microsoft.com/office/drawing/2014/main" id="{6A3C5C77-5859-1BDE-7102-67293A913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1367" y="1645317"/>
              <a:ext cx="1236584" cy="123297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 useBgFill="1">
          <p:nvSpPr>
            <p:cNvPr id="5" name="Rectangle: Rounded Corners 26">
              <a:extLst>
                <a:ext uri="{FF2B5EF4-FFF2-40B4-BE49-F238E27FC236}">
                  <a16:creationId xmlns:a16="http://schemas.microsoft.com/office/drawing/2014/main" id="{57ACE45F-A096-CEE3-90DC-4F1A34140C9B}"/>
                </a:ext>
              </a:extLst>
            </p:cNvPr>
            <p:cNvSpPr/>
            <p:nvPr/>
          </p:nvSpPr>
          <p:spPr>
            <a:xfrm>
              <a:off x="7863283" y="2230298"/>
              <a:ext cx="2670661" cy="1600489"/>
            </a:xfrm>
            <a:prstGeom prst="roundRect">
              <a:avLst>
                <a:gd name="adj" fmla="val 13186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sp>
        <p:nvSpPr>
          <p:cNvPr id="7" name="Rectangle 11">
            <a:extLst>
              <a:ext uri="{FF2B5EF4-FFF2-40B4-BE49-F238E27FC236}">
                <a16:creationId xmlns:a16="http://schemas.microsoft.com/office/drawing/2014/main" id="{C7DDDA87-72F4-4264-0499-293729404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3935661"/>
            <a:ext cx="9864724" cy="149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90000"/>
              </a:lnSpc>
            </a:pP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I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nostri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pazienti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hanno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un calo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ponderale</a:t>
            </a:r>
            <a:b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</a:b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ma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continuano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a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sentirsi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prigionieri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</a:p>
          <a:p>
            <a:pPr lvl="0" algn="ctr">
              <a:lnSpc>
                <a:spcPct val="90000"/>
              </a:lnSpc>
            </a:pP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del proprio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corpo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e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dei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lang="en-US" altLang="ru-UA" sz="36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pensieri</a:t>
            </a:r>
            <a:r>
              <a:rPr lang="en-US" altLang="ru-UA" sz="36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…</a:t>
            </a:r>
          </a:p>
        </p:txBody>
      </p:sp>
      <p:pic>
        <p:nvPicPr>
          <p:cNvPr id="9" name="Segnaposto immagine 3">
            <a:extLst>
              <a:ext uri="{FF2B5EF4-FFF2-40B4-BE49-F238E27FC236}">
                <a16:creationId xmlns:a16="http://schemas.microsoft.com/office/drawing/2014/main" id="{B700FA3F-F067-3898-2D21-4FB44C68D3E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1" b="9181"/>
          <a:stretch/>
        </p:blipFill>
        <p:spPr>
          <a:xfrm>
            <a:off x="2877990" y="771277"/>
            <a:ext cx="6264000" cy="2362200"/>
          </a:xfrm>
          <a:custGeom>
            <a:avLst/>
            <a:gdLst>
              <a:gd name="connsiteX0" fmla="*/ 127015 w 6248400"/>
              <a:gd name="connsiteY0" fmla="*/ 0 h 2362200"/>
              <a:gd name="connsiteX1" fmla="*/ 6121385 w 6248400"/>
              <a:gd name="connsiteY1" fmla="*/ 0 h 2362200"/>
              <a:gd name="connsiteX2" fmla="*/ 6248400 w 6248400"/>
              <a:gd name="connsiteY2" fmla="*/ 127015 h 2362200"/>
              <a:gd name="connsiteX3" fmla="*/ 6248400 w 6248400"/>
              <a:gd name="connsiteY3" fmla="*/ 2235185 h 2362200"/>
              <a:gd name="connsiteX4" fmla="*/ 6121385 w 6248400"/>
              <a:gd name="connsiteY4" fmla="*/ 2362200 h 2362200"/>
              <a:gd name="connsiteX5" fmla="*/ 127015 w 6248400"/>
              <a:gd name="connsiteY5" fmla="*/ 2362200 h 2362200"/>
              <a:gd name="connsiteX6" fmla="*/ 0 w 6248400"/>
              <a:gd name="connsiteY6" fmla="*/ 2235185 h 2362200"/>
              <a:gd name="connsiteX7" fmla="*/ 0 w 6248400"/>
              <a:gd name="connsiteY7" fmla="*/ 127015 h 2362200"/>
              <a:gd name="connsiteX8" fmla="*/ 127015 w 6248400"/>
              <a:gd name="connsiteY8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400" h="2362200">
                <a:moveTo>
                  <a:pt x="127015" y="0"/>
                </a:moveTo>
                <a:lnTo>
                  <a:pt x="6121385" y="0"/>
                </a:lnTo>
                <a:cubicBezTo>
                  <a:pt x="6191533" y="0"/>
                  <a:pt x="6248400" y="56867"/>
                  <a:pt x="6248400" y="127015"/>
                </a:cubicBezTo>
                <a:lnTo>
                  <a:pt x="6248400" y="2235185"/>
                </a:lnTo>
                <a:cubicBezTo>
                  <a:pt x="6248400" y="2305333"/>
                  <a:pt x="6191533" y="2362200"/>
                  <a:pt x="6121385" y="2362200"/>
                </a:cubicBezTo>
                <a:lnTo>
                  <a:pt x="127015" y="2362200"/>
                </a:lnTo>
                <a:cubicBezTo>
                  <a:pt x="56867" y="2362200"/>
                  <a:pt x="0" y="2305333"/>
                  <a:pt x="0" y="2235185"/>
                </a:cubicBezTo>
                <a:lnTo>
                  <a:pt x="0" y="127015"/>
                </a:lnTo>
                <a:cubicBezTo>
                  <a:pt x="0" y="56867"/>
                  <a:pt x="56867" y="0"/>
                  <a:pt x="127015" y="0"/>
                </a:cubicBezTo>
                <a:close/>
              </a:path>
            </a:pathLst>
          </a:custGeom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1632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3" presetClass="path" presetSubtype="0" accel="5000" decel="95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6.25E-7 -3.33333E-6 L 0.07266 -3.33333E-6 " pathEditMode="relative" rAng="0" ptsTypes="AA">
                                      <p:cBhvr>
                                        <p:cTn id="13" dur="1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3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3" presetClass="path" presetSubtype="0" accel="5000" decel="95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4.58333E-6 1.11111E-6 L -0.07695 0.01111 " pathEditMode="relative" rAng="0" ptsTypes="AA">
                                      <p:cBhvr>
                                        <p:cTn id="19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5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3" presetClass="path" presetSubtype="0" accel="5000" decel="95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4.58333E-6 1.11111E-6 L -0.07695 0.01111 " pathEditMode="relative" rAng="0" ptsTypes="AA">
                                      <p:cBhvr>
                                        <p:cTn id="25" dur="1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55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3" presetClass="path" presetSubtype="0" accel="5000" decel="95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4.58333E-6 1.11111E-6 L -0.07695 0.01111 " pathEditMode="relative" rAng="0" ptsTypes="AA">
                                      <p:cBhvr>
                                        <p:cTn id="31" dur="19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5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3" presetClass="path" presetSubtype="0" accel="5000" decel="95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54167E-6 2.22222E-6 L -0.07696 0.01111 " pathEditMode="relative" rAng="0" ptsTypes="AA">
                                      <p:cBhvr>
                                        <p:cTn id="37" dur="1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55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3" presetClass="path" presetSubtype="0" accel="5000" decel="95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4.58333E-6 1.11111E-6 L -0.07695 0.01111 " pathEditMode="relative" rAng="0" ptsTypes="AA">
                                      <p:cBhvr>
                                        <p:cTn id="43" dur="1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5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8" grpId="0" animBg="1"/>
      <p:bldP spid="8" grpId="1" animBg="1"/>
      <p:bldP spid="26" grpId="0" animBg="1"/>
      <p:bldP spid="26" grpId="1" animBg="1"/>
      <p:bldP spid="6" grpId="0" animBg="1"/>
      <p:bldP spid="6" grpId="1" animBg="1"/>
      <p:bldP spid="27" grpId="0" animBg="1"/>
      <p:bldP spid="27" grpId="1" animBg="1"/>
      <p:bldP spid="31" grpId="0" animBg="1"/>
      <p:bldP spid="31" grpId="1" animBg="1"/>
      <p:bldP spid="34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897445-B4A8-48FA-BE81-41EEE03533E0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9260027" y="4360728"/>
            <a:ext cx="4349544" cy="4449679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bg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6A9248A-A93B-4687-832A-EFC2A6CAC5FA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2775697" y="-3108838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bg1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03A1F3F-5842-4CE0-B626-82A26928F3E7}"/>
              </a:ext>
            </a:extLst>
          </p:cNvPr>
          <p:cNvGrpSpPr/>
          <p:nvPr/>
        </p:nvGrpSpPr>
        <p:grpSpPr>
          <a:xfrm>
            <a:off x="5848897" y="480052"/>
            <a:ext cx="2592652" cy="2516366"/>
            <a:chOff x="1333823" y="825891"/>
            <a:chExt cx="2016148" cy="196723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2E876ABD-D91B-4F7C-B65E-5D52B54EFB66}"/>
                </a:ext>
              </a:extLst>
            </p:cNvPr>
            <p:cNvSpPr/>
            <p:nvPr/>
          </p:nvSpPr>
          <p:spPr>
            <a:xfrm>
              <a:off x="1333823" y="827359"/>
              <a:ext cx="2016148" cy="1964294"/>
            </a:xfrm>
            <a:prstGeom prst="roundRect">
              <a:avLst>
                <a:gd name="adj" fmla="val 11146"/>
              </a:avLst>
            </a:prstGeom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5"/>
                </a:gs>
              </a:gsLst>
              <a:lin ang="2700000" scaled="0"/>
            </a:gradFill>
            <a:ln w="9525" cap="flat">
              <a:noFill/>
              <a:prstDash val="solid"/>
              <a:miter/>
            </a:ln>
            <a:effectLst>
              <a:outerShdw blurRad="368300" dist="673100" dir="8100000" algn="tr" rotWithShape="0">
                <a:schemeClr val="tx1">
                  <a:lumMod val="85000"/>
                  <a:lumOff val="15000"/>
                  <a:alpha val="5000"/>
                </a:schemeClr>
              </a:outerShdw>
              <a:softEdge rad="368300"/>
            </a:effectLst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 useBgFill="1"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D4D47B6-2C3F-4723-AB41-BE7251667EA0}"/>
                </a:ext>
              </a:extLst>
            </p:cNvPr>
            <p:cNvSpPr/>
            <p:nvPr/>
          </p:nvSpPr>
          <p:spPr>
            <a:xfrm>
              <a:off x="1333824" y="825891"/>
              <a:ext cx="2016146" cy="1967230"/>
            </a:xfrm>
            <a:prstGeom prst="roundRect">
              <a:avLst>
                <a:gd name="adj" fmla="val 10668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2B68805-6BA7-4A8A-9DBD-67747502E195}"/>
              </a:ext>
            </a:extLst>
          </p:cNvPr>
          <p:cNvGrpSpPr/>
          <p:nvPr/>
        </p:nvGrpSpPr>
        <p:grpSpPr>
          <a:xfrm>
            <a:off x="3821401" y="480052"/>
            <a:ext cx="2758144" cy="2636810"/>
            <a:chOff x="1333824" y="825891"/>
            <a:chExt cx="2016146" cy="196723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4BFE482-58BD-4A3C-89B7-7B6604B923C8}"/>
                </a:ext>
              </a:extLst>
            </p:cNvPr>
            <p:cNvSpPr/>
            <p:nvPr/>
          </p:nvSpPr>
          <p:spPr>
            <a:xfrm>
              <a:off x="1465871" y="956011"/>
              <a:ext cx="1752052" cy="1706990"/>
            </a:xfrm>
            <a:prstGeom prst="roundRect">
              <a:avLst>
                <a:gd name="adj" fmla="val 11146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ang="2700000" scaled="0"/>
            </a:gradFill>
            <a:ln w="9525" cap="flat">
              <a:noFill/>
              <a:prstDash val="solid"/>
              <a:miter/>
            </a:ln>
            <a:effectLst>
              <a:outerShdw blurRad="368300" dist="673100" dir="8100000" algn="tr" rotWithShape="0">
                <a:schemeClr val="tx1">
                  <a:lumMod val="85000"/>
                  <a:lumOff val="15000"/>
                  <a:alpha val="5000"/>
                </a:schemeClr>
              </a:outerShdw>
              <a:softEdge rad="406400"/>
            </a:effectLst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 useBgFill="1"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1635E2C-A262-4566-BFED-4146AD717764}"/>
                </a:ext>
              </a:extLst>
            </p:cNvPr>
            <p:cNvSpPr/>
            <p:nvPr/>
          </p:nvSpPr>
          <p:spPr>
            <a:xfrm>
              <a:off x="1333824" y="825891"/>
              <a:ext cx="2016146" cy="1967230"/>
            </a:xfrm>
            <a:prstGeom prst="roundRect">
              <a:avLst>
                <a:gd name="adj" fmla="val 10668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97D8DB1-4D8F-47A1-90F6-A98619626808}"/>
              </a:ext>
            </a:extLst>
          </p:cNvPr>
          <p:cNvGrpSpPr/>
          <p:nvPr/>
        </p:nvGrpSpPr>
        <p:grpSpPr>
          <a:xfrm>
            <a:off x="4002045" y="1366592"/>
            <a:ext cx="2547282" cy="2930354"/>
            <a:chOff x="1333822" y="825891"/>
            <a:chExt cx="2016151" cy="196723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F98B3772-9AB5-4A78-AA7C-4F3705F7A34A}"/>
                </a:ext>
              </a:extLst>
            </p:cNvPr>
            <p:cNvSpPr/>
            <p:nvPr/>
          </p:nvSpPr>
          <p:spPr>
            <a:xfrm rot="10800000">
              <a:off x="1333822" y="827357"/>
              <a:ext cx="2016151" cy="1964298"/>
            </a:xfrm>
            <a:prstGeom prst="roundRect">
              <a:avLst>
                <a:gd name="adj" fmla="val 11146"/>
              </a:avLst>
            </a:prstGeom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5"/>
                </a:gs>
              </a:gsLst>
              <a:lin ang="2700000" scaled="0"/>
            </a:gradFill>
            <a:ln w="9525" cap="flat">
              <a:noFill/>
              <a:prstDash val="solid"/>
              <a:miter/>
            </a:ln>
            <a:effectLst>
              <a:outerShdw blurRad="368300" dist="673100" dir="8100000" algn="tr" rotWithShape="0">
                <a:schemeClr val="tx1">
                  <a:lumMod val="85000"/>
                  <a:lumOff val="15000"/>
                  <a:alpha val="5000"/>
                </a:schemeClr>
              </a:outerShdw>
              <a:softEdge rad="342900"/>
            </a:effectLst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 useBgFill="1"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03A81D5-AF4C-4D70-BC31-FDA3AC4E71C6}"/>
                </a:ext>
              </a:extLst>
            </p:cNvPr>
            <p:cNvSpPr/>
            <p:nvPr/>
          </p:nvSpPr>
          <p:spPr>
            <a:xfrm>
              <a:off x="1333824" y="825891"/>
              <a:ext cx="2016146" cy="1967230"/>
            </a:xfrm>
            <a:prstGeom prst="roundRect">
              <a:avLst>
                <a:gd name="adj" fmla="val 10668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377ECD6-D6BE-4325-B6BD-479253D3DA64}"/>
              </a:ext>
            </a:extLst>
          </p:cNvPr>
          <p:cNvGrpSpPr/>
          <p:nvPr/>
        </p:nvGrpSpPr>
        <p:grpSpPr>
          <a:xfrm>
            <a:off x="5864051" y="1373806"/>
            <a:ext cx="2547279" cy="2930354"/>
            <a:chOff x="1333823" y="825891"/>
            <a:chExt cx="2016149" cy="196723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CDDD3545-38AE-4E3F-8C6E-AD23583014EE}"/>
                </a:ext>
              </a:extLst>
            </p:cNvPr>
            <p:cNvSpPr/>
            <p:nvPr/>
          </p:nvSpPr>
          <p:spPr>
            <a:xfrm>
              <a:off x="1333823" y="827360"/>
              <a:ext cx="2016149" cy="1964293"/>
            </a:xfrm>
            <a:prstGeom prst="roundRect">
              <a:avLst>
                <a:gd name="adj" fmla="val 11146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96000">
                  <a:schemeClr val="accent2"/>
                </a:gs>
              </a:gsLst>
              <a:lin ang="2700000" scaled="0"/>
            </a:gradFill>
            <a:ln w="9525" cap="flat">
              <a:noFill/>
              <a:prstDash val="solid"/>
              <a:miter/>
            </a:ln>
            <a:effectLst>
              <a:outerShdw blurRad="368300" dist="673100" dir="8100000" algn="tr" rotWithShape="0">
                <a:schemeClr val="tx1">
                  <a:lumMod val="85000"/>
                  <a:lumOff val="15000"/>
                  <a:alpha val="5000"/>
                </a:schemeClr>
              </a:outerShdw>
              <a:softEdge rad="406400"/>
            </a:effectLst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 useBgFill="1"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B3795A6F-142E-436B-A18D-6D776DAE7564}"/>
                </a:ext>
              </a:extLst>
            </p:cNvPr>
            <p:cNvSpPr/>
            <p:nvPr/>
          </p:nvSpPr>
          <p:spPr>
            <a:xfrm>
              <a:off x="1333824" y="825891"/>
              <a:ext cx="2016146" cy="1967230"/>
            </a:xfrm>
            <a:prstGeom prst="roundRect">
              <a:avLst>
                <a:gd name="adj" fmla="val 10668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sp>
        <p:nvSpPr>
          <p:cNvPr id="62" name="任意形状 499">
            <a:extLst>
              <a:ext uri="{FF2B5EF4-FFF2-40B4-BE49-F238E27FC236}">
                <a16:creationId xmlns:a16="http://schemas.microsoft.com/office/drawing/2014/main" id="{1CE390BD-75FA-4789-9C47-5B5810872078}"/>
              </a:ext>
            </a:extLst>
          </p:cNvPr>
          <p:cNvSpPr/>
          <p:nvPr/>
        </p:nvSpPr>
        <p:spPr>
          <a:xfrm>
            <a:off x="6593853" y="2808609"/>
            <a:ext cx="550503" cy="86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19543"/>
                </a:lnTo>
                <a:cubicBezTo>
                  <a:pt x="0" y="16702"/>
                  <a:pt x="3022" y="14400"/>
                  <a:pt x="6750" y="14400"/>
                </a:cubicBezTo>
                <a:lnTo>
                  <a:pt x="14850" y="14400"/>
                </a:lnTo>
                <a:cubicBezTo>
                  <a:pt x="18578" y="14400"/>
                  <a:pt x="21600" y="16702"/>
                  <a:pt x="21600" y="19543"/>
                </a:cubicBezTo>
                <a:lnTo>
                  <a:pt x="21600" y="21600"/>
                </a:lnTo>
                <a:close/>
                <a:moveTo>
                  <a:pt x="10800" y="12343"/>
                </a:moveTo>
                <a:cubicBezTo>
                  <a:pt x="6327" y="12343"/>
                  <a:pt x="2700" y="9580"/>
                  <a:pt x="2700" y="6171"/>
                </a:cubicBezTo>
                <a:cubicBezTo>
                  <a:pt x="2700" y="2763"/>
                  <a:pt x="6327" y="0"/>
                  <a:pt x="10800" y="0"/>
                </a:cubicBezTo>
                <a:cubicBezTo>
                  <a:pt x="15273" y="0"/>
                  <a:pt x="18900" y="2763"/>
                  <a:pt x="18900" y="6171"/>
                </a:cubicBezTo>
                <a:cubicBezTo>
                  <a:pt x="18900" y="9580"/>
                  <a:pt x="15273" y="12343"/>
                  <a:pt x="10800" y="12343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任意形状 499">
            <a:extLst>
              <a:ext uri="{FF2B5EF4-FFF2-40B4-BE49-F238E27FC236}">
                <a16:creationId xmlns:a16="http://schemas.microsoft.com/office/drawing/2014/main" id="{68B1E8F1-780F-FF45-EC72-F44AD16D18D7}"/>
              </a:ext>
            </a:extLst>
          </p:cNvPr>
          <p:cNvSpPr/>
          <p:nvPr/>
        </p:nvSpPr>
        <p:spPr>
          <a:xfrm>
            <a:off x="6632763" y="1366592"/>
            <a:ext cx="550503" cy="86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19543"/>
                </a:lnTo>
                <a:cubicBezTo>
                  <a:pt x="0" y="16702"/>
                  <a:pt x="3022" y="14400"/>
                  <a:pt x="6750" y="14400"/>
                </a:cubicBezTo>
                <a:lnTo>
                  <a:pt x="14850" y="14400"/>
                </a:lnTo>
                <a:cubicBezTo>
                  <a:pt x="18578" y="14400"/>
                  <a:pt x="21600" y="16702"/>
                  <a:pt x="21600" y="19543"/>
                </a:cubicBezTo>
                <a:lnTo>
                  <a:pt x="21600" y="21600"/>
                </a:lnTo>
                <a:close/>
                <a:moveTo>
                  <a:pt x="10800" y="12343"/>
                </a:moveTo>
                <a:cubicBezTo>
                  <a:pt x="6327" y="12343"/>
                  <a:pt x="2700" y="9580"/>
                  <a:pt x="2700" y="6171"/>
                </a:cubicBezTo>
                <a:cubicBezTo>
                  <a:pt x="2700" y="2763"/>
                  <a:pt x="6327" y="0"/>
                  <a:pt x="10800" y="0"/>
                </a:cubicBezTo>
                <a:cubicBezTo>
                  <a:pt x="15273" y="0"/>
                  <a:pt x="18900" y="2763"/>
                  <a:pt x="18900" y="6171"/>
                </a:cubicBezTo>
                <a:cubicBezTo>
                  <a:pt x="18900" y="9580"/>
                  <a:pt x="15273" y="12343"/>
                  <a:pt x="10800" y="12343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" name="任意形状 499">
            <a:extLst>
              <a:ext uri="{FF2B5EF4-FFF2-40B4-BE49-F238E27FC236}">
                <a16:creationId xmlns:a16="http://schemas.microsoft.com/office/drawing/2014/main" id="{1EED1741-F0BF-3CB8-C7BE-CDE34A2A8A0C}"/>
              </a:ext>
            </a:extLst>
          </p:cNvPr>
          <p:cNvSpPr/>
          <p:nvPr/>
        </p:nvSpPr>
        <p:spPr>
          <a:xfrm>
            <a:off x="4878111" y="1412193"/>
            <a:ext cx="550503" cy="86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19543"/>
                </a:lnTo>
                <a:cubicBezTo>
                  <a:pt x="0" y="16702"/>
                  <a:pt x="3022" y="14400"/>
                  <a:pt x="6750" y="14400"/>
                </a:cubicBezTo>
                <a:lnTo>
                  <a:pt x="14850" y="14400"/>
                </a:lnTo>
                <a:cubicBezTo>
                  <a:pt x="18578" y="14400"/>
                  <a:pt x="21600" y="16702"/>
                  <a:pt x="21600" y="19543"/>
                </a:cubicBezTo>
                <a:lnTo>
                  <a:pt x="21600" y="21600"/>
                </a:lnTo>
                <a:close/>
                <a:moveTo>
                  <a:pt x="10800" y="12343"/>
                </a:moveTo>
                <a:cubicBezTo>
                  <a:pt x="6327" y="12343"/>
                  <a:pt x="2700" y="9580"/>
                  <a:pt x="2700" y="6171"/>
                </a:cubicBezTo>
                <a:cubicBezTo>
                  <a:pt x="2700" y="2763"/>
                  <a:pt x="6327" y="0"/>
                  <a:pt x="10800" y="0"/>
                </a:cubicBezTo>
                <a:cubicBezTo>
                  <a:pt x="15273" y="0"/>
                  <a:pt x="18900" y="2763"/>
                  <a:pt x="18900" y="6171"/>
                </a:cubicBezTo>
                <a:cubicBezTo>
                  <a:pt x="18900" y="9580"/>
                  <a:pt x="15273" y="12343"/>
                  <a:pt x="10800" y="12343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任意形状 499">
            <a:extLst>
              <a:ext uri="{FF2B5EF4-FFF2-40B4-BE49-F238E27FC236}">
                <a16:creationId xmlns:a16="http://schemas.microsoft.com/office/drawing/2014/main" id="{54C11F02-2704-BBAE-9A54-EF280E404E9C}"/>
              </a:ext>
            </a:extLst>
          </p:cNvPr>
          <p:cNvSpPr/>
          <p:nvPr/>
        </p:nvSpPr>
        <p:spPr>
          <a:xfrm>
            <a:off x="4731846" y="2823422"/>
            <a:ext cx="550503" cy="86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19543"/>
                </a:lnTo>
                <a:cubicBezTo>
                  <a:pt x="0" y="16702"/>
                  <a:pt x="3022" y="14400"/>
                  <a:pt x="6750" y="14400"/>
                </a:cubicBezTo>
                <a:lnTo>
                  <a:pt x="14850" y="14400"/>
                </a:lnTo>
                <a:cubicBezTo>
                  <a:pt x="18578" y="14400"/>
                  <a:pt x="21600" y="16702"/>
                  <a:pt x="21600" y="19543"/>
                </a:cubicBezTo>
                <a:lnTo>
                  <a:pt x="21600" y="21600"/>
                </a:lnTo>
                <a:close/>
                <a:moveTo>
                  <a:pt x="10800" y="12343"/>
                </a:moveTo>
                <a:cubicBezTo>
                  <a:pt x="6327" y="12343"/>
                  <a:pt x="2700" y="9580"/>
                  <a:pt x="2700" y="6171"/>
                </a:cubicBezTo>
                <a:cubicBezTo>
                  <a:pt x="2700" y="2763"/>
                  <a:pt x="6327" y="0"/>
                  <a:pt x="10800" y="0"/>
                </a:cubicBezTo>
                <a:cubicBezTo>
                  <a:pt x="15273" y="0"/>
                  <a:pt x="18900" y="2763"/>
                  <a:pt x="18900" y="6171"/>
                </a:cubicBezTo>
                <a:cubicBezTo>
                  <a:pt x="18900" y="9580"/>
                  <a:pt x="15273" y="12343"/>
                  <a:pt x="10800" y="12343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3B922B16-EF81-97ED-9869-DADC91B30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7" y="4347196"/>
            <a:ext cx="9864724" cy="121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90000"/>
              </a:lnSpc>
            </a:pPr>
            <a:r>
              <a:rPr lang="en-US" altLang="ru-UA" sz="44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L’IMMAGINE CORPOREA</a:t>
            </a:r>
          </a:p>
          <a:p>
            <a:pPr lvl="0" algn="ctr">
              <a:lnSpc>
                <a:spcPct val="90000"/>
              </a:lnSpc>
            </a:pPr>
            <a:r>
              <a:rPr lang="en-US" altLang="ru-UA" sz="4400" b="1" dirty="0">
                <a:gradFill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0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il </a:t>
            </a:r>
            <a:r>
              <a:rPr lang="en-US" altLang="ru-UA" sz="4400" b="1" dirty="0" err="1">
                <a:gradFill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0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modello</a:t>
            </a:r>
            <a:r>
              <a:rPr lang="en-US" altLang="ru-UA" sz="4400" b="1" dirty="0">
                <a:gradFill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0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a 4 </a:t>
            </a:r>
            <a:r>
              <a:rPr lang="en-US" altLang="ru-UA" sz="4400" b="1" dirty="0" err="1">
                <a:gradFill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0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dimensioni</a:t>
            </a:r>
            <a:endParaRPr lang="en-US" altLang="ru-UA" sz="4400" b="1" dirty="0">
              <a:gradFill>
                <a:gsLst>
                  <a:gs pos="5000">
                    <a:schemeClr val="accent1"/>
                  </a:gs>
                  <a:gs pos="100000">
                    <a:schemeClr val="accent5"/>
                  </a:gs>
                </a:gsLst>
                <a:lin ang="2700000" scaled="0"/>
              </a:gradFill>
              <a:effectLst>
                <a:outerShdw blurRad="139700" dist="139700" dir="2700000" algn="tl">
                  <a:srgbClr val="000000">
                    <a:alpha val="10000"/>
                  </a:srgbClr>
                </a:outerShdw>
              </a:effectLst>
              <a:latin typeface="+mj-lt"/>
              <a:ea typeface="Inter" panose="020B0502030000000004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7F1E2BB3-B1D1-0143-A336-7ABB4D092BA9}"/>
              </a:ext>
            </a:extLst>
          </p:cNvPr>
          <p:cNvSpPr/>
          <p:nvPr/>
        </p:nvSpPr>
        <p:spPr>
          <a:xfrm>
            <a:off x="1163637" y="5634128"/>
            <a:ext cx="10248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“</a:t>
            </a:r>
            <a:r>
              <a:rPr lang="en-US" sz="3200" b="1" i="1" dirty="0" err="1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L’immagine</a:t>
            </a:r>
            <a:r>
              <a:rPr lang="en-US" sz="3200" b="1" i="1" dirty="0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interna </a:t>
            </a:r>
            <a:r>
              <a:rPr lang="en-US" sz="3200" b="1" i="1" dirty="0" err="1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della</a:t>
            </a:r>
            <a:r>
              <a:rPr lang="en-US" sz="3200" b="1" i="1" dirty="0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nostra </a:t>
            </a:r>
            <a:r>
              <a:rPr lang="en-US" sz="3200" b="1" i="1" dirty="0" err="1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apparenza</a:t>
            </a:r>
            <a:r>
              <a:rPr lang="en-US" sz="3200" b="1" i="1" dirty="0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esterna</a:t>
            </a:r>
            <a:r>
              <a:rPr lang="en-US" sz="3200" b="1" i="1" dirty="0">
                <a:solidFill>
                  <a:schemeClr val="bg1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”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Text 16">
            <a:extLst>
              <a:ext uri="{FF2B5EF4-FFF2-40B4-BE49-F238E27FC236}">
                <a16:creationId xmlns:a16="http://schemas.microsoft.com/office/drawing/2014/main" id="{0F2CA921-B5F7-BEAF-8657-A67EA7212901}"/>
              </a:ext>
            </a:extLst>
          </p:cNvPr>
          <p:cNvSpPr txBox="1"/>
          <p:nvPr/>
        </p:nvSpPr>
        <p:spPr>
          <a:xfrm>
            <a:off x="1997658" y="6585567"/>
            <a:ext cx="819668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BFDBFE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Fonti: Mian e Gerbino, 2009; </a:t>
            </a:r>
            <a:r>
              <a:rPr lang="en-US" sz="1000" dirty="0" err="1">
                <a:solidFill>
                  <a:srgbClr val="BFDBFE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Cazzato</a:t>
            </a:r>
            <a:r>
              <a:rPr lang="en-US" sz="1000" dirty="0">
                <a:solidFill>
                  <a:srgbClr val="BFDBFE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Mian et al., 2015; Mian, 2023, Body Image, Frontiers in Cyberpsychology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40049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1" grpId="0" animBg="1"/>
      <p:bldP spid="62" grpId="0" animBg="1"/>
      <p:bldP spid="2" grpId="0" animBg="1"/>
      <p:bldP spid="5" grpId="0" animBg="1"/>
      <p:bldP spid="6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687D1-9442-B3AD-550E-87547A030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9C4E92B-E9F0-08C1-2488-1346E8B07822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9129871" y="3990503"/>
            <a:ext cx="4349544" cy="4449679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bg1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C4FD29D-57F9-7579-CB6D-E0818162ABAA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2775697" y="-3108838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bg1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5E8D8E5-8196-E00C-2248-2A594FB11674}"/>
              </a:ext>
            </a:extLst>
          </p:cNvPr>
          <p:cNvGrpSpPr/>
          <p:nvPr/>
        </p:nvGrpSpPr>
        <p:grpSpPr>
          <a:xfrm>
            <a:off x="6538513" y="641322"/>
            <a:ext cx="2016148" cy="1967230"/>
            <a:chOff x="1333823" y="825891"/>
            <a:chExt cx="2016148" cy="196723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6FC49382-BED2-7BA5-DE3F-D7CA8A5C8CBB}"/>
                </a:ext>
              </a:extLst>
            </p:cNvPr>
            <p:cNvSpPr/>
            <p:nvPr/>
          </p:nvSpPr>
          <p:spPr>
            <a:xfrm>
              <a:off x="1333823" y="827359"/>
              <a:ext cx="2016148" cy="1964294"/>
            </a:xfrm>
            <a:prstGeom prst="roundRect">
              <a:avLst>
                <a:gd name="adj" fmla="val 11146"/>
              </a:avLst>
            </a:prstGeom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5"/>
                </a:gs>
              </a:gsLst>
              <a:lin ang="2700000" scaled="0"/>
            </a:gradFill>
            <a:ln w="9525" cap="flat">
              <a:noFill/>
              <a:prstDash val="solid"/>
              <a:miter/>
            </a:ln>
            <a:effectLst>
              <a:outerShdw blurRad="368300" dist="673100" dir="8100000" algn="tr" rotWithShape="0">
                <a:schemeClr val="tx1">
                  <a:lumMod val="85000"/>
                  <a:lumOff val="15000"/>
                  <a:alpha val="5000"/>
                </a:schemeClr>
              </a:outerShdw>
              <a:softEdge rad="368300"/>
            </a:effectLst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 useBgFill="1"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58066A33-F1B8-DB97-9798-5297C564F6BA}"/>
                </a:ext>
              </a:extLst>
            </p:cNvPr>
            <p:cNvSpPr/>
            <p:nvPr/>
          </p:nvSpPr>
          <p:spPr>
            <a:xfrm>
              <a:off x="1333824" y="825891"/>
              <a:ext cx="2016146" cy="1967230"/>
            </a:xfrm>
            <a:prstGeom prst="roundRect">
              <a:avLst>
                <a:gd name="adj" fmla="val 10668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ED745B5-C5B7-35F3-23D6-2F2E325696A9}"/>
              </a:ext>
            </a:extLst>
          </p:cNvPr>
          <p:cNvGrpSpPr/>
          <p:nvPr/>
        </p:nvGrpSpPr>
        <p:grpSpPr>
          <a:xfrm>
            <a:off x="1463295" y="641322"/>
            <a:ext cx="2016146" cy="1967230"/>
            <a:chOff x="1333824" y="825891"/>
            <a:chExt cx="2016146" cy="196723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5372CCC-5F66-30B6-5CF2-0B79464CBDBA}"/>
                </a:ext>
              </a:extLst>
            </p:cNvPr>
            <p:cNvSpPr/>
            <p:nvPr/>
          </p:nvSpPr>
          <p:spPr>
            <a:xfrm>
              <a:off x="1465871" y="956011"/>
              <a:ext cx="1752052" cy="1706990"/>
            </a:xfrm>
            <a:prstGeom prst="roundRect">
              <a:avLst>
                <a:gd name="adj" fmla="val 11146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ang="2700000" scaled="0"/>
            </a:gradFill>
            <a:ln w="9525" cap="flat">
              <a:noFill/>
              <a:prstDash val="solid"/>
              <a:miter/>
            </a:ln>
            <a:effectLst>
              <a:outerShdw blurRad="368300" dist="673100" dir="8100000" algn="tr" rotWithShape="0">
                <a:schemeClr val="tx1">
                  <a:lumMod val="85000"/>
                  <a:lumOff val="15000"/>
                  <a:alpha val="5000"/>
                </a:schemeClr>
              </a:outerShdw>
              <a:softEdge rad="406400"/>
            </a:effectLst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 useBgFill="1"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D922B27-29C3-29A1-732E-DBFB55A5D0E0}"/>
                </a:ext>
              </a:extLst>
            </p:cNvPr>
            <p:cNvSpPr/>
            <p:nvPr/>
          </p:nvSpPr>
          <p:spPr>
            <a:xfrm>
              <a:off x="1333824" y="825891"/>
              <a:ext cx="2016146" cy="1967230"/>
            </a:xfrm>
            <a:prstGeom prst="roundRect">
              <a:avLst>
                <a:gd name="adj" fmla="val 10668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3C4D62F-9E61-2154-9C66-861FEB6C4057}"/>
              </a:ext>
            </a:extLst>
          </p:cNvPr>
          <p:cNvGrpSpPr/>
          <p:nvPr/>
        </p:nvGrpSpPr>
        <p:grpSpPr>
          <a:xfrm>
            <a:off x="3496482" y="5079684"/>
            <a:ext cx="3197226" cy="686514"/>
            <a:chOff x="7303886" y="3319161"/>
            <a:chExt cx="3197226" cy="68651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40E285-C183-4FEC-0615-3F8DF924FA29}"/>
                </a:ext>
              </a:extLst>
            </p:cNvPr>
            <p:cNvSpPr txBox="1"/>
            <p:nvPr/>
          </p:nvSpPr>
          <p:spPr>
            <a:xfrm>
              <a:off x="7305776" y="3319161"/>
              <a:ext cx="2994133" cy="34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1" u="sng" dirty="0">
                  <a:solidFill>
                    <a:schemeClr val="bg1"/>
                  </a:solidFill>
                  <a:ea typeface="Roboto" panose="02000000000000000000" pitchFamily="2" charset="0"/>
                  <a:cs typeface="Space Grotesk" pitchFamily="2" charset="0"/>
                </a:rPr>
                <a:t>COME ”SENTO” IL MIO CORPO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47D9D4F-13BA-AB86-16B7-223931951FEC}"/>
                </a:ext>
              </a:extLst>
            </p:cNvPr>
            <p:cNvSpPr txBox="1"/>
            <p:nvPr/>
          </p:nvSpPr>
          <p:spPr>
            <a:xfrm>
              <a:off x="7303886" y="3616979"/>
              <a:ext cx="3197226" cy="388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chemeClr val="accent3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AFFETTIVA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DEBC902-CC15-6879-A32B-A24AB9A6B41A}"/>
              </a:ext>
            </a:extLst>
          </p:cNvPr>
          <p:cNvGrpSpPr/>
          <p:nvPr/>
        </p:nvGrpSpPr>
        <p:grpSpPr>
          <a:xfrm>
            <a:off x="3682223" y="1315256"/>
            <a:ext cx="3197226" cy="718832"/>
            <a:chOff x="7336319" y="3286458"/>
            <a:chExt cx="3197226" cy="7188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CEBB2C-97A8-1527-3F00-13CF2CE878D3}"/>
                </a:ext>
              </a:extLst>
            </p:cNvPr>
            <p:cNvSpPr txBox="1"/>
            <p:nvPr/>
          </p:nvSpPr>
          <p:spPr>
            <a:xfrm>
              <a:off x="7351782" y="3286458"/>
              <a:ext cx="2794819" cy="34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1" u="sng" dirty="0">
                  <a:solidFill>
                    <a:schemeClr val="bg1"/>
                  </a:solidFill>
                  <a:ea typeface="Roboto" panose="02000000000000000000" pitchFamily="2" charset="0"/>
                  <a:cs typeface="Space Grotesk" pitchFamily="2" charset="0"/>
                </a:rPr>
                <a:t>COME PENSO DI APPARIRE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1281A6F-AB2F-7533-56DD-4BDE450AD0AF}"/>
                </a:ext>
              </a:extLst>
            </p:cNvPr>
            <p:cNvSpPr txBox="1"/>
            <p:nvPr/>
          </p:nvSpPr>
          <p:spPr>
            <a:xfrm>
              <a:off x="7336319" y="3616594"/>
              <a:ext cx="3197226" cy="388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chemeClr val="accent3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COGNITIVA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3F93034-6AF7-5875-285E-3D1BEE9F54D3}"/>
              </a:ext>
            </a:extLst>
          </p:cNvPr>
          <p:cNvGrpSpPr/>
          <p:nvPr/>
        </p:nvGrpSpPr>
        <p:grpSpPr>
          <a:xfrm>
            <a:off x="8721645" y="1315256"/>
            <a:ext cx="3470355" cy="962456"/>
            <a:chOff x="7351781" y="3286458"/>
            <a:chExt cx="3470355" cy="96245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63EBE2E-13D3-625C-912F-0316315A8921}"/>
                </a:ext>
              </a:extLst>
            </p:cNvPr>
            <p:cNvSpPr txBox="1"/>
            <p:nvPr/>
          </p:nvSpPr>
          <p:spPr>
            <a:xfrm>
              <a:off x="7351782" y="3286458"/>
              <a:ext cx="3470354" cy="625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1" u="sng" dirty="0">
                  <a:solidFill>
                    <a:schemeClr val="bg1"/>
                  </a:solidFill>
                  <a:ea typeface="Roboto" panose="02000000000000000000" pitchFamily="2" charset="0"/>
                  <a:cs typeface="Space Grotesk" pitchFamily="2" charset="0"/>
                </a:rPr>
                <a:t>COME PENSO CHE GLI ALTRI MI VEDANO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A4BD4D9-865A-8FCC-051F-4FB761DE2813}"/>
                </a:ext>
              </a:extLst>
            </p:cNvPr>
            <p:cNvSpPr txBox="1"/>
            <p:nvPr/>
          </p:nvSpPr>
          <p:spPr>
            <a:xfrm>
              <a:off x="7351781" y="3860218"/>
              <a:ext cx="3197226" cy="388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chemeClr val="accent3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META-COGNITIVA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5E11B48-E26C-0C8E-4151-91C221B4C988}"/>
              </a:ext>
            </a:extLst>
          </p:cNvPr>
          <p:cNvGrpSpPr/>
          <p:nvPr/>
        </p:nvGrpSpPr>
        <p:grpSpPr>
          <a:xfrm>
            <a:off x="1463293" y="4426794"/>
            <a:ext cx="1862012" cy="1789884"/>
            <a:chOff x="1333822" y="825891"/>
            <a:chExt cx="2016151" cy="196723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4F83B46-3032-1493-5C94-336C05B1F063}"/>
                </a:ext>
              </a:extLst>
            </p:cNvPr>
            <p:cNvSpPr/>
            <p:nvPr/>
          </p:nvSpPr>
          <p:spPr>
            <a:xfrm rot="10800000">
              <a:off x="1333822" y="827357"/>
              <a:ext cx="2016151" cy="1964298"/>
            </a:xfrm>
            <a:prstGeom prst="roundRect">
              <a:avLst>
                <a:gd name="adj" fmla="val 11146"/>
              </a:avLst>
            </a:prstGeom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5"/>
                </a:gs>
              </a:gsLst>
              <a:lin ang="2700000" scaled="0"/>
            </a:gradFill>
            <a:ln w="9525" cap="flat">
              <a:noFill/>
              <a:prstDash val="solid"/>
              <a:miter/>
            </a:ln>
            <a:effectLst>
              <a:outerShdw blurRad="368300" dist="673100" dir="8100000" algn="tr" rotWithShape="0">
                <a:schemeClr val="tx1">
                  <a:lumMod val="85000"/>
                  <a:lumOff val="15000"/>
                  <a:alpha val="5000"/>
                </a:schemeClr>
              </a:outerShdw>
              <a:softEdge rad="342900"/>
            </a:effectLst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 useBgFill="1"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84DB5671-EDA4-CA07-493D-58E62A22CAD2}"/>
                </a:ext>
              </a:extLst>
            </p:cNvPr>
            <p:cNvSpPr/>
            <p:nvPr/>
          </p:nvSpPr>
          <p:spPr>
            <a:xfrm>
              <a:off x="1333824" y="825891"/>
              <a:ext cx="2016146" cy="1967230"/>
            </a:xfrm>
            <a:prstGeom prst="roundRect">
              <a:avLst>
                <a:gd name="adj" fmla="val 10668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63CE9B7-C148-F4DB-BE86-86E78DC02AA4}"/>
              </a:ext>
            </a:extLst>
          </p:cNvPr>
          <p:cNvGrpSpPr/>
          <p:nvPr/>
        </p:nvGrpSpPr>
        <p:grpSpPr>
          <a:xfrm>
            <a:off x="8619596" y="5010540"/>
            <a:ext cx="3225250" cy="755658"/>
            <a:chOff x="7351781" y="3250017"/>
            <a:chExt cx="3225250" cy="75565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382AD38-4118-D067-1CA2-918DB80D1CD5}"/>
                </a:ext>
              </a:extLst>
            </p:cNvPr>
            <p:cNvSpPr txBox="1"/>
            <p:nvPr/>
          </p:nvSpPr>
          <p:spPr>
            <a:xfrm>
              <a:off x="7351781" y="3250017"/>
              <a:ext cx="2710121" cy="34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400" b="1" u="sng" dirty="0">
                  <a:solidFill>
                    <a:schemeClr val="bg1"/>
                  </a:solidFill>
                  <a:ea typeface="Roboto" panose="02000000000000000000" pitchFamily="2" charset="0"/>
                  <a:cs typeface="Space Grotesk" pitchFamily="2" charset="0"/>
                </a:rPr>
                <a:t>COME VORREI APPARIRE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9DB0EA3-0A81-E771-CFA6-F276BA1C7C77}"/>
                </a:ext>
              </a:extLst>
            </p:cNvPr>
            <p:cNvSpPr txBox="1"/>
            <p:nvPr/>
          </p:nvSpPr>
          <p:spPr>
            <a:xfrm>
              <a:off x="7379805" y="3616979"/>
              <a:ext cx="3197226" cy="388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chemeClr val="accent3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PROIETTIVA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06CD7C2-CD9E-4C39-BFFE-C510BEE696BF}"/>
              </a:ext>
            </a:extLst>
          </p:cNvPr>
          <p:cNvGrpSpPr/>
          <p:nvPr/>
        </p:nvGrpSpPr>
        <p:grpSpPr>
          <a:xfrm>
            <a:off x="6538513" y="4426794"/>
            <a:ext cx="1862010" cy="1789884"/>
            <a:chOff x="1333823" y="825891"/>
            <a:chExt cx="2016149" cy="196723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3C94B4FD-F30B-8F75-BDE9-8BC738A5EA8D}"/>
                </a:ext>
              </a:extLst>
            </p:cNvPr>
            <p:cNvSpPr/>
            <p:nvPr/>
          </p:nvSpPr>
          <p:spPr>
            <a:xfrm>
              <a:off x="1333823" y="827360"/>
              <a:ext cx="2016149" cy="1964293"/>
            </a:xfrm>
            <a:prstGeom prst="roundRect">
              <a:avLst>
                <a:gd name="adj" fmla="val 11146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96000">
                  <a:schemeClr val="accent2"/>
                </a:gs>
              </a:gsLst>
              <a:lin ang="2700000" scaled="0"/>
            </a:gradFill>
            <a:ln w="9525" cap="flat">
              <a:noFill/>
              <a:prstDash val="solid"/>
              <a:miter/>
            </a:ln>
            <a:effectLst>
              <a:outerShdw blurRad="368300" dist="673100" dir="8100000" algn="tr" rotWithShape="0">
                <a:schemeClr val="tx1">
                  <a:lumMod val="85000"/>
                  <a:lumOff val="15000"/>
                  <a:alpha val="5000"/>
                </a:schemeClr>
              </a:outerShdw>
              <a:softEdge rad="406400"/>
            </a:effectLst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 useBgFill="1"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85A1169D-5A92-969B-F1FA-3CA8A6F476E0}"/>
                </a:ext>
              </a:extLst>
            </p:cNvPr>
            <p:cNvSpPr/>
            <p:nvPr/>
          </p:nvSpPr>
          <p:spPr>
            <a:xfrm>
              <a:off x="1333824" y="825891"/>
              <a:ext cx="2016146" cy="1967230"/>
            </a:xfrm>
            <a:prstGeom prst="roundRect">
              <a:avLst>
                <a:gd name="adj" fmla="val 10668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sp>
        <p:nvSpPr>
          <p:cNvPr id="62" name="任意形状 499">
            <a:extLst>
              <a:ext uri="{FF2B5EF4-FFF2-40B4-BE49-F238E27FC236}">
                <a16:creationId xmlns:a16="http://schemas.microsoft.com/office/drawing/2014/main" id="{30F71C5C-FA35-4597-0036-F0A05B1EFC24}"/>
              </a:ext>
            </a:extLst>
          </p:cNvPr>
          <p:cNvSpPr/>
          <p:nvPr/>
        </p:nvSpPr>
        <p:spPr>
          <a:xfrm>
            <a:off x="7268314" y="5057657"/>
            <a:ext cx="402407" cy="52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19543"/>
                </a:lnTo>
                <a:cubicBezTo>
                  <a:pt x="0" y="16702"/>
                  <a:pt x="3022" y="14400"/>
                  <a:pt x="6750" y="14400"/>
                </a:cubicBezTo>
                <a:lnTo>
                  <a:pt x="14850" y="14400"/>
                </a:lnTo>
                <a:cubicBezTo>
                  <a:pt x="18578" y="14400"/>
                  <a:pt x="21600" y="16702"/>
                  <a:pt x="21600" y="19543"/>
                </a:cubicBezTo>
                <a:lnTo>
                  <a:pt x="21600" y="21600"/>
                </a:lnTo>
                <a:close/>
                <a:moveTo>
                  <a:pt x="10800" y="12343"/>
                </a:moveTo>
                <a:cubicBezTo>
                  <a:pt x="6327" y="12343"/>
                  <a:pt x="2700" y="9580"/>
                  <a:pt x="2700" y="6171"/>
                </a:cubicBezTo>
                <a:cubicBezTo>
                  <a:pt x="2700" y="2763"/>
                  <a:pt x="6327" y="0"/>
                  <a:pt x="10800" y="0"/>
                </a:cubicBezTo>
                <a:cubicBezTo>
                  <a:pt x="15273" y="0"/>
                  <a:pt x="18900" y="2763"/>
                  <a:pt x="18900" y="6171"/>
                </a:cubicBezTo>
                <a:cubicBezTo>
                  <a:pt x="18900" y="9580"/>
                  <a:pt x="15273" y="12343"/>
                  <a:pt x="10800" y="12343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任意形状 499">
            <a:extLst>
              <a:ext uri="{FF2B5EF4-FFF2-40B4-BE49-F238E27FC236}">
                <a16:creationId xmlns:a16="http://schemas.microsoft.com/office/drawing/2014/main" id="{CF9162F1-26DB-696A-EFD7-031DAFD3D148}"/>
              </a:ext>
            </a:extLst>
          </p:cNvPr>
          <p:cNvSpPr/>
          <p:nvPr/>
        </p:nvSpPr>
        <p:spPr>
          <a:xfrm>
            <a:off x="7322379" y="1315256"/>
            <a:ext cx="402407" cy="52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19543"/>
                </a:lnTo>
                <a:cubicBezTo>
                  <a:pt x="0" y="16702"/>
                  <a:pt x="3022" y="14400"/>
                  <a:pt x="6750" y="14400"/>
                </a:cubicBezTo>
                <a:lnTo>
                  <a:pt x="14850" y="14400"/>
                </a:lnTo>
                <a:cubicBezTo>
                  <a:pt x="18578" y="14400"/>
                  <a:pt x="21600" y="16702"/>
                  <a:pt x="21600" y="19543"/>
                </a:cubicBezTo>
                <a:lnTo>
                  <a:pt x="21600" y="21600"/>
                </a:lnTo>
                <a:close/>
                <a:moveTo>
                  <a:pt x="10800" y="12343"/>
                </a:moveTo>
                <a:cubicBezTo>
                  <a:pt x="6327" y="12343"/>
                  <a:pt x="2700" y="9580"/>
                  <a:pt x="2700" y="6171"/>
                </a:cubicBezTo>
                <a:cubicBezTo>
                  <a:pt x="2700" y="2763"/>
                  <a:pt x="6327" y="0"/>
                  <a:pt x="10800" y="0"/>
                </a:cubicBezTo>
                <a:cubicBezTo>
                  <a:pt x="15273" y="0"/>
                  <a:pt x="18900" y="2763"/>
                  <a:pt x="18900" y="6171"/>
                </a:cubicBezTo>
                <a:cubicBezTo>
                  <a:pt x="18900" y="9580"/>
                  <a:pt x="15273" y="12343"/>
                  <a:pt x="10800" y="12343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5" name="任意形状 499">
            <a:extLst>
              <a:ext uri="{FF2B5EF4-FFF2-40B4-BE49-F238E27FC236}">
                <a16:creationId xmlns:a16="http://schemas.microsoft.com/office/drawing/2014/main" id="{335481A6-50DA-EE8C-DD33-09E9193D22A5}"/>
              </a:ext>
            </a:extLst>
          </p:cNvPr>
          <p:cNvSpPr/>
          <p:nvPr/>
        </p:nvSpPr>
        <p:spPr>
          <a:xfrm>
            <a:off x="2270164" y="1360857"/>
            <a:ext cx="402407" cy="52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19543"/>
                </a:lnTo>
                <a:cubicBezTo>
                  <a:pt x="0" y="16702"/>
                  <a:pt x="3022" y="14400"/>
                  <a:pt x="6750" y="14400"/>
                </a:cubicBezTo>
                <a:lnTo>
                  <a:pt x="14850" y="14400"/>
                </a:lnTo>
                <a:cubicBezTo>
                  <a:pt x="18578" y="14400"/>
                  <a:pt x="21600" y="16702"/>
                  <a:pt x="21600" y="19543"/>
                </a:cubicBezTo>
                <a:lnTo>
                  <a:pt x="21600" y="21600"/>
                </a:lnTo>
                <a:close/>
                <a:moveTo>
                  <a:pt x="10800" y="12343"/>
                </a:moveTo>
                <a:cubicBezTo>
                  <a:pt x="6327" y="12343"/>
                  <a:pt x="2700" y="9580"/>
                  <a:pt x="2700" y="6171"/>
                </a:cubicBezTo>
                <a:cubicBezTo>
                  <a:pt x="2700" y="2763"/>
                  <a:pt x="6327" y="0"/>
                  <a:pt x="10800" y="0"/>
                </a:cubicBezTo>
                <a:cubicBezTo>
                  <a:pt x="15273" y="0"/>
                  <a:pt x="18900" y="2763"/>
                  <a:pt x="18900" y="6171"/>
                </a:cubicBezTo>
                <a:cubicBezTo>
                  <a:pt x="18900" y="9580"/>
                  <a:pt x="15273" y="12343"/>
                  <a:pt x="10800" y="12343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6" name="任意形状 499">
            <a:extLst>
              <a:ext uri="{FF2B5EF4-FFF2-40B4-BE49-F238E27FC236}">
                <a16:creationId xmlns:a16="http://schemas.microsoft.com/office/drawing/2014/main" id="{441097A6-1E27-C778-9C5E-47C53AC9205C}"/>
              </a:ext>
            </a:extLst>
          </p:cNvPr>
          <p:cNvSpPr/>
          <p:nvPr/>
        </p:nvSpPr>
        <p:spPr>
          <a:xfrm>
            <a:off x="2193094" y="5079684"/>
            <a:ext cx="402407" cy="52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19543"/>
                </a:lnTo>
                <a:cubicBezTo>
                  <a:pt x="0" y="16702"/>
                  <a:pt x="3022" y="14400"/>
                  <a:pt x="6750" y="14400"/>
                </a:cubicBezTo>
                <a:lnTo>
                  <a:pt x="14850" y="14400"/>
                </a:lnTo>
                <a:cubicBezTo>
                  <a:pt x="18578" y="14400"/>
                  <a:pt x="21600" y="16702"/>
                  <a:pt x="21600" y="19543"/>
                </a:cubicBezTo>
                <a:lnTo>
                  <a:pt x="21600" y="21600"/>
                </a:lnTo>
                <a:close/>
                <a:moveTo>
                  <a:pt x="10800" y="12343"/>
                </a:moveTo>
                <a:cubicBezTo>
                  <a:pt x="6327" y="12343"/>
                  <a:pt x="2700" y="9580"/>
                  <a:pt x="2700" y="6171"/>
                </a:cubicBezTo>
                <a:cubicBezTo>
                  <a:pt x="2700" y="2763"/>
                  <a:pt x="6327" y="0"/>
                  <a:pt x="10800" y="0"/>
                </a:cubicBezTo>
                <a:cubicBezTo>
                  <a:pt x="15273" y="0"/>
                  <a:pt x="18900" y="2763"/>
                  <a:pt x="18900" y="6171"/>
                </a:cubicBezTo>
                <a:cubicBezTo>
                  <a:pt x="18900" y="9580"/>
                  <a:pt x="15273" y="12343"/>
                  <a:pt x="10800" y="12343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7" name="Text 16">
            <a:extLst>
              <a:ext uri="{FF2B5EF4-FFF2-40B4-BE49-F238E27FC236}">
                <a16:creationId xmlns:a16="http://schemas.microsoft.com/office/drawing/2014/main" id="{3AD9CF8A-EFDF-F6A0-2E86-30599B437EF7}"/>
              </a:ext>
            </a:extLst>
          </p:cNvPr>
          <p:cNvSpPr txBox="1"/>
          <p:nvPr/>
        </p:nvSpPr>
        <p:spPr>
          <a:xfrm>
            <a:off x="1997658" y="6585567"/>
            <a:ext cx="819668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BFDBFE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Fonti: Mian e Gerbino, 2009; </a:t>
            </a:r>
            <a:r>
              <a:rPr lang="en-US" sz="1000" dirty="0" err="1">
                <a:solidFill>
                  <a:srgbClr val="BFDBFE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Cazzato</a:t>
            </a:r>
            <a:r>
              <a:rPr lang="en-US" sz="1000" dirty="0">
                <a:solidFill>
                  <a:srgbClr val="BFDBFE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Mian et al., 2015; Mian, 2023, Body Image, Frontiers in Cyberpsychology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77530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804"/>
          <a:stretch>
            <a:fillRect/>
          </a:stretch>
        </p:blipFill>
        <p:spPr>
          <a:xfrm>
            <a:off x="0" y="-152400"/>
            <a:ext cx="12192000" cy="70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81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E3132-D798-4538-C99E-05B00121F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45D13886-F9A0-5066-C3AA-009807D1A062}"/>
              </a:ext>
            </a:extLst>
          </p:cNvPr>
          <p:cNvGrpSpPr/>
          <p:nvPr/>
        </p:nvGrpSpPr>
        <p:grpSpPr>
          <a:xfrm>
            <a:off x="917037" y="2887102"/>
            <a:ext cx="3579411" cy="2251567"/>
            <a:chOff x="1302026" y="2543175"/>
            <a:chExt cx="2992444" cy="174908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69BB224-ABDD-9858-A5CA-61271334940D}"/>
                </a:ext>
              </a:extLst>
            </p:cNvPr>
            <p:cNvSpPr/>
            <p:nvPr/>
          </p:nvSpPr>
          <p:spPr>
            <a:xfrm>
              <a:off x="3072211" y="3063390"/>
              <a:ext cx="1222259" cy="1228865"/>
            </a:xfrm>
            <a:custGeom>
              <a:avLst/>
              <a:gdLst>
                <a:gd name="connsiteX0" fmla="*/ 1109265 w 1116970"/>
                <a:gd name="connsiteY0" fmla="*/ 1514 h 1123007"/>
                <a:gd name="connsiteX1" fmla="*/ 1116970 w 1116970"/>
                <a:gd name="connsiteY1" fmla="*/ 2397 h 1123007"/>
                <a:gd name="connsiteX2" fmla="*/ 1116970 w 1116970"/>
                <a:gd name="connsiteY2" fmla="*/ 467342 h 1123007"/>
                <a:gd name="connsiteX3" fmla="*/ 1116970 w 1116970"/>
                <a:gd name="connsiteY3" fmla="*/ 860736 h 1123007"/>
                <a:gd name="connsiteX4" fmla="*/ 854699 w 1116970"/>
                <a:gd name="connsiteY4" fmla="*/ 1123007 h 1123007"/>
                <a:gd name="connsiteX5" fmla="*/ 1938 w 1116970"/>
                <a:gd name="connsiteY5" fmla="*/ 1123007 h 1123007"/>
                <a:gd name="connsiteX6" fmla="*/ 0 w 1116970"/>
                <a:gd name="connsiteY6" fmla="*/ 953481 h 1123007"/>
                <a:gd name="connsiteX7" fmla="*/ 721609 w 1116970"/>
                <a:gd name="connsiteY7" fmla="*/ 53207 h 1123007"/>
                <a:gd name="connsiteX8" fmla="*/ 1109265 w 1116970"/>
                <a:gd name="connsiteY8" fmla="*/ 1514 h 112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6970" h="1123007">
                  <a:moveTo>
                    <a:pt x="1109265" y="1514"/>
                  </a:moveTo>
                  <a:lnTo>
                    <a:pt x="1116970" y="2397"/>
                  </a:lnTo>
                  <a:lnTo>
                    <a:pt x="1116970" y="467342"/>
                  </a:lnTo>
                  <a:lnTo>
                    <a:pt x="1116970" y="860736"/>
                  </a:lnTo>
                  <a:cubicBezTo>
                    <a:pt x="1116970" y="1005584"/>
                    <a:pt x="999547" y="1123007"/>
                    <a:pt x="854699" y="1123007"/>
                  </a:cubicBezTo>
                  <a:lnTo>
                    <a:pt x="1938" y="1123007"/>
                  </a:lnTo>
                  <a:lnTo>
                    <a:pt x="0" y="953481"/>
                  </a:lnTo>
                  <a:cubicBezTo>
                    <a:pt x="35806" y="551697"/>
                    <a:pt x="308900" y="188493"/>
                    <a:pt x="721609" y="53207"/>
                  </a:cubicBezTo>
                  <a:cubicBezTo>
                    <a:pt x="850581" y="10930"/>
                    <a:pt x="981741" y="-5337"/>
                    <a:pt x="1109265" y="1514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25400">
              <a:noFill/>
              <a:round/>
              <a:headEnd/>
              <a:tailEnd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" name="Speech Bubble: Rectangle with Corners Rounded 1">
              <a:extLst>
                <a:ext uri="{FF2B5EF4-FFF2-40B4-BE49-F238E27FC236}">
                  <a16:creationId xmlns:a16="http://schemas.microsoft.com/office/drawing/2014/main" id="{91634F61-589F-4DF7-B431-9F36C82B6C7D}"/>
                </a:ext>
              </a:extLst>
            </p:cNvPr>
            <p:cNvSpPr/>
            <p:nvPr/>
          </p:nvSpPr>
          <p:spPr>
            <a:xfrm>
              <a:off x="1302026" y="2543175"/>
              <a:ext cx="2853289" cy="1573595"/>
            </a:xfrm>
            <a:prstGeom prst="wedgeRoundRectCallout">
              <a:avLst>
                <a:gd name="adj1" fmla="val -39295"/>
                <a:gd name="adj2" fmla="val 62500"/>
                <a:gd name="adj3" fmla="val 16667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8704D2-AC84-92FB-8F1E-186DE832E407}"/>
              </a:ext>
            </a:extLst>
          </p:cNvPr>
          <p:cNvGrpSpPr/>
          <p:nvPr/>
        </p:nvGrpSpPr>
        <p:grpSpPr>
          <a:xfrm>
            <a:off x="4909867" y="2786953"/>
            <a:ext cx="3412960" cy="2125817"/>
            <a:chOff x="5057131" y="2445969"/>
            <a:chExt cx="2981086" cy="1670801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9FDDC28-DD7C-0FAD-D5FF-E4972CC70EC7}"/>
                </a:ext>
              </a:extLst>
            </p:cNvPr>
            <p:cNvSpPr/>
            <p:nvPr/>
          </p:nvSpPr>
          <p:spPr>
            <a:xfrm rot="10800000" flipH="1">
              <a:off x="7143479" y="2445969"/>
              <a:ext cx="894738" cy="899574"/>
            </a:xfrm>
            <a:custGeom>
              <a:avLst/>
              <a:gdLst>
                <a:gd name="connsiteX0" fmla="*/ 1109265 w 1116970"/>
                <a:gd name="connsiteY0" fmla="*/ 1514 h 1123007"/>
                <a:gd name="connsiteX1" fmla="*/ 1116970 w 1116970"/>
                <a:gd name="connsiteY1" fmla="*/ 2397 h 1123007"/>
                <a:gd name="connsiteX2" fmla="*/ 1116970 w 1116970"/>
                <a:gd name="connsiteY2" fmla="*/ 467342 h 1123007"/>
                <a:gd name="connsiteX3" fmla="*/ 1116970 w 1116970"/>
                <a:gd name="connsiteY3" fmla="*/ 860736 h 1123007"/>
                <a:gd name="connsiteX4" fmla="*/ 854699 w 1116970"/>
                <a:gd name="connsiteY4" fmla="*/ 1123007 h 1123007"/>
                <a:gd name="connsiteX5" fmla="*/ 1938 w 1116970"/>
                <a:gd name="connsiteY5" fmla="*/ 1123007 h 1123007"/>
                <a:gd name="connsiteX6" fmla="*/ 0 w 1116970"/>
                <a:gd name="connsiteY6" fmla="*/ 953481 h 1123007"/>
                <a:gd name="connsiteX7" fmla="*/ 721609 w 1116970"/>
                <a:gd name="connsiteY7" fmla="*/ 53207 h 1123007"/>
                <a:gd name="connsiteX8" fmla="*/ 1109265 w 1116970"/>
                <a:gd name="connsiteY8" fmla="*/ 1514 h 112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6970" h="1123007">
                  <a:moveTo>
                    <a:pt x="1109265" y="1514"/>
                  </a:moveTo>
                  <a:lnTo>
                    <a:pt x="1116970" y="2397"/>
                  </a:lnTo>
                  <a:lnTo>
                    <a:pt x="1116970" y="467342"/>
                  </a:lnTo>
                  <a:lnTo>
                    <a:pt x="1116970" y="860736"/>
                  </a:lnTo>
                  <a:cubicBezTo>
                    <a:pt x="1116970" y="1005584"/>
                    <a:pt x="999547" y="1123007"/>
                    <a:pt x="854699" y="1123007"/>
                  </a:cubicBezTo>
                  <a:lnTo>
                    <a:pt x="1938" y="1123007"/>
                  </a:lnTo>
                  <a:lnTo>
                    <a:pt x="0" y="953481"/>
                  </a:lnTo>
                  <a:cubicBezTo>
                    <a:pt x="35806" y="551697"/>
                    <a:pt x="308900" y="188493"/>
                    <a:pt x="721609" y="53207"/>
                  </a:cubicBezTo>
                  <a:cubicBezTo>
                    <a:pt x="850581" y="10930"/>
                    <a:pt x="981741" y="-5337"/>
                    <a:pt x="1109265" y="1514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25400">
              <a:noFill/>
              <a:round/>
              <a:headEnd/>
              <a:tailEnd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B31805D9-7DB5-D213-9018-8234AAE9B31A}"/>
                </a:ext>
              </a:extLst>
            </p:cNvPr>
            <p:cNvSpPr/>
            <p:nvPr/>
          </p:nvSpPr>
          <p:spPr>
            <a:xfrm>
              <a:off x="5057131" y="2543175"/>
              <a:ext cx="2853289" cy="1573595"/>
            </a:xfrm>
            <a:prstGeom prst="wedgeRoundRectCallout">
              <a:avLst>
                <a:gd name="adj1" fmla="val -39295"/>
                <a:gd name="adj2" fmla="val 62500"/>
                <a:gd name="adj3" fmla="val 16667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8C891C0-3AE9-BA49-94EC-AF782DE9D77F}"/>
              </a:ext>
            </a:extLst>
          </p:cNvPr>
          <p:cNvGrpSpPr/>
          <p:nvPr/>
        </p:nvGrpSpPr>
        <p:grpSpPr>
          <a:xfrm>
            <a:off x="5073313" y="3093146"/>
            <a:ext cx="3152680" cy="1496795"/>
            <a:chOff x="5220577" y="2752162"/>
            <a:chExt cx="2753742" cy="117641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157AEB6-46DC-B6DD-B12F-5F3FD26390B1}"/>
                </a:ext>
              </a:extLst>
            </p:cNvPr>
            <p:cNvSpPr/>
            <p:nvPr/>
          </p:nvSpPr>
          <p:spPr>
            <a:xfrm>
              <a:off x="5220577" y="3150802"/>
              <a:ext cx="2753742" cy="777777"/>
            </a:xfrm>
            <a:prstGeom prst="rect">
              <a:avLst/>
            </a:prstGeom>
            <a:scene3d>
              <a:camera prst="orthographicFront"/>
              <a:lightRig rig="threePt" dir="t"/>
            </a:scene3d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Compro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ancora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gli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abiti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 XXL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E944A67-4503-862D-7900-35ACA5552DB5}"/>
                </a:ext>
              </a:extLst>
            </p:cNvPr>
            <p:cNvSpPr/>
            <p:nvPr/>
          </p:nvSpPr>
          <p:spPr>
            <a:xfrm>
              <a:off x="5378821" y="2752162"/>
              <a:ext cx="355164" cy="309124"/>
            </a:xfrm>
            <a:custGeom>
              <a:avLst/>
              <a:gdLst>
                <a:gd name="connsiteX0" fmla="*/ 395021 w 395021"/>
                <a:gd name="connsiteY0" fmla="*/ 0 h 343815"/>
                <a:gd name="connsiteX1" fmla="*/ 395021 w 395021"/>
                <a:gd name="connsiteY1" fmla="*/ 70714 h 343815"/>
                <a:gd name="connsiteX2" fmla="*/ 320650 w 395021"/>
                <a:gd name="connsiteY2" fmla="*/ 179223 h 343815"/>
                <a:gd name="connsiteX3" fmla="*/ 395021 w 395021"/>
                <a:gd name="connsiteY3" fmla="*/ 179223 h 343815"/>
                <a:gd name="connsiteX4" fmla="*/ 395021 w 395021"/>
                <a:gd name="connsiteY4" fmla="*/ 343815 h 343815"/>
                <a:gd name="connsiteX5" fmla="*/ 242621 w 395021"/>
                <a:gd name="connsiteY5" fmla="*/ 343815 h 343815"/>
                <a:gd name="connsiteX6" fmla="*/ 242621 w 395021"/>
                <a:gd name="connsiteY6" fmla="*/ 179223 h 343815"/>
                <a:gd name="connsiteX7" fmla="*/ 287731 w 395021"/>
                <a:gd name="connsiteY7" fmla="*/ 63399 h 343815"/>
                <a:gd name="connsiteX8" fmla="*/ 395021 w 395021"/>
                <a:gd name="connsiteY8" fmla="*/ 0 h 343815"/>
                <a:gd name="connsiteX9" fmla="*/ 152400 w 395021"/>
                <a:gd name="connsiteY9" fmla="*/ 0 h 343815"/>
                <a:gd name="connsiteX10" fmla="*/ 152400 w 395021"/>
                <a:gd name="connsiteY10" fmla="*/ 70714 h 343815"/>
                <a:gd name="connsiteX11" fmla="*/ 78029 w 395021"/>
                <a:gd name="connsiteY11" fmla="*/ 179223 h 343815"/>
                <a:gd name="connsiteX12" fmla="*/ 152400 w 395021"/>
                <a:gd name="connsiteY12" fmla="*/ 179223 h 343815"/>
                <a:gd name="connsiteX13" fmla="*/ 152400 w 395021"/>
                <a:gd name="connsiteY13" fmla="*/ 343815 h 343815"/>
                <a:gd name="connsiteX14" fmla="*/ 0 w 395021"/>
                <a:gd name="connsiteY14" fmla="*/ 343815 h 343815"/>
                <a:gd name="connsiteX15" fmla="*/ 0 w 395021"/>
                <a:gd name="connsiteY15" fmla="*/ 179223 h 343815"/>
                <a:gd name="connsiteX16" fmla="*/ 45111 w 395021"/>
                <a:gd name="connsiteY16" fmla="*/ 63399 h 343815"/>
                <a:gd name="connsiteX17" fmla="*/ 152400 w 395021"/>
                <a:gd name="connsiteY17" fmla="*/ 0 h 3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5021" h="343815">
                  <a:moveTo>
                    <a:pt x="395021" y="0"/>
                  </a:moveTo>
                  <a:lnTo>
                    <a:pt x="395021" y="70714"/>
                  </a:lnTo>
                  <a:cubicBezTo>
                    <a:pt x="345440" y="87783"/>
                    <a:pt x="320650" y="123952"/>
                    <a:pt x="320650" y="179223"/>
                  </a:cubicBezTo>
                  <a:lnTo>
                    <a:pt x="395021" y="179223"/>
                  </a:lnTo>
                  <a:lnTo>
                    <a:pt x="395021" y="343815"/>
                  </a:lnTo>
                  <a:lnTo>
                    <a:pt x="242621" y="343815"/>
                  </a:lnTo>
                  <a:lnTo>
                    <a:pt x="242621" y="179223"/>
                  </a:lnTo>
                  <a:cubicBezTo>
                    <a:pt x="242621" y="135332"/>
                    <a:pt x="257658" y="96724"/>
                    <a:pt x="287731" y="63399"/>
                  </a:cubicBezTo>
                  <a:cubicBezTo>
                    <a:pt x="314554" y="34138"/>
                    <a:pt x="350317" y="13005"/>
                    <a:pt x="395021" y="0"/>
                  </a:cubicBezTo>
                  <a:close/>
                  <a:moveTo>
                    <a:pt x="152400" y="0"/>
                  </a:moveTo>
                  <a:lnTo>
                    <a:pt x="152400" y="70714"/>
                  </a:lnTo>
                  <a:cubicBezTo>
                    <a:pt x="102819" y="87783"/>
                    <a:pt x="78029" y="123952"/>
                    <a:pt x="78029" y="179223"/>
                  </a:cubicBezTo>
                  <a:lnTo>
                    <a:pt x="152400" y="179223"/>
                  </a:lnTo>
                  <a:lnTo>
                    <a:pt x="152400" y="343815"/>
                  </a:lnTo>
                  <a:lnTo>
                    <a:pt x="0" y="343815"/>
                  </a:lnTo>
                  <a:lnTo>
                    <a:pt x="0" y="179223"/>
                  </a:lnTo>
                  <a:cubicBezTo>
                    <a:pt x="0" y="135332"/>
                    <a:pt x="15037" y="96724"/>
                    <a:pt x="45111" y="63399"/>
                  </a:cubicBezTo>
                  <a:cubicBezTo>
                    <a:pt x="71933" y="34138"/>
                    <a:pt x="107696" y="13005"/>
                    <a:pt x="1524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0" dist="254000" dir="8100000" algn="tr" rotWithShape="0">
                <a:schemeClr val="tx1">
                  <a:alpha val="12000"/>
                </a:schemeClr>
              </a:outerShdw>
            </a:effectLst>
            <a:scene3d>
              <a:camera prst="perspectiveFront">
                <a:rot lat="0" lon="9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40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07A9693-7F5B-2825-6BCD-A610771336D2}"/>
              </a:ext>
            </a:extLst>
          </p:cNvPr>
          <p:cNvGrpSpPr/>
          <p:nvPr/>
        </p:nvGrpSpPr>
        <p:grpSpPr>
          <a:xfrm>
            <a:off x="8629567" y="2151882"/>
            <a:ext cx="3669757" cy="2760888"/>
            <a:chOff x="8560060" y="1969197"/>
            <a:chExt cx="3202905" cy="218417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F6C8099-9A33-8876-B5F6-F48041C2AD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111056">
              <a:off x="9863828" y="2254237"/>
              <a:ext cx="2184177" cy="1614097"/>
            </a:xfrm>
            <a:custGeom>
              <a:avLst/>
              <a:gdLst>
                <a:gd name="connsiteX0" fmla="*/ 1341344 w 1341344"/>
                <a:gd name="connsiteY0" fmla="*/ 68937 h 991247"/>
                <a:gd name="connsiteX1" fmla="*/ 1098228 w 1341344"/>
                <a:gd name="connsiteY1" fmla="*/ 810599 h 991247"/>
                <a:gd name="connsiteX2" fmla="*/ 767310 w 1341344"/>
                <a:gd name="connsiteY2" fmla="*/ 978128 h 991247"/>
                <a:gd name="connsiteX3" fmla="*/ 144270 w 1341344"/>
                <a:gd name="connsiteY3" fmla="*/ 773897 h 991247"/>
                <a:gd name="connsiteX4" fmla="*/ 0 w 1341344"/>
                <a:gd name="connsiteY4" fmla="*/ 726605 h 991247"/>
                <a:gd name="connsiteX5" fmla="*/ 21048 w 1341344"/>
                <a:gd name="connsiteY5" fmla="*/ 664064 h 991247"/>
                <a:gd name="connsiteX6" fmla="*/ 876508 w 1341344"/>
                <a:gd name="connsiteY6" fmla="*/ 5413 h 991247"/>
                <a:gd name="connsiteX7" fmla="*/ 897841 w 1341344"/>
                <a:gd name="connsiteY7" fmla="*/ 4320 h 991247"/>
                <a:gd name="connsiteX8" fmla="*/ 982092 w 1341344"/>
                <a:gd name="connsiteY8" fmla="*/ 0 h 991247"/>
                <a:gd name="connsiteX9" fmla="*/ 1190211 w 1341344"/>
                <a:gd name="connsiteY9" fmla="*/ 21303 h 99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1344" h="991247">
                  <a:moveTo>
                    <a:pt x="1341344" y="68937"/>
                  </a:moveTo>
                  <a:lnTo>
                    <a:pt x="1098228" y="810599"/>
                  </a:lnTo>
                  <a:cubicBezTo>
                    <a:pt x="1053109" y="948241"/>
                    <a:pt x="904952" y="1023247"/>
                    <a:pt x="767310" y="978128"/>
                  </a:cubicBezTo>
                  <a:lnTo>
                    <a:pt x="144270" y="773897"/>
                  </a:lnTo>
                  <a:lnTo>
                    <a:pt x="0" y="726605"/>
                  </a:lnTo>
                  <a:lnTo>
                    <a:pt x="21048" y="664064"/>
                  </a:lnTo>
                  <a:cubicBezTo>
                    <a:pt x="159746" y="306925"/>
                    <a:pt x="485958" y="45686"/>
                    <a:pt x="876508" y="5413"/>
                  </a:cubicBezTo>
                  <a:lnTo>
                    <a:pt x="897841" y="4320"/>
                  </a:lnTo>
                  <a:lnTo>
                    <a:pt x="982092" y="0"/>
                  </a:lnTo>
                  <a:cubicBezTo>
                    <a:pt x="1053383" y="1"/>
                    <a:pt x="1122987" y="7335"/>
                    <a:pt x="1190211" y="2130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25400">
              <a:noFill/>
              <a:round/>
              <a:headEnd/>
              <a:tailEnd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UA" dirty="0"/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D48B4D7E-1ED4-9F54-478F-CA99D814C04A}"/>
                </a:ext>
              </a:extLst>
            </p:cNvPr>
            <p:cNvSpPr/>
            <p:nvPr/>
          </p:nvSpPr>
          <p:spPr>
            <a:xfrm>
              <a:off x="8560060" y="2543175"/>
              <a:ext cx="2853289" cy="1573595"/>
            </a:xfrm>
            <a:prstGeom prst="wedgeRoundRectCallout">
              <a:avLst>
                <a:gd name="adj1" fmla="val -39295"/>
                <a:gd name="adj2" fmla="val 62500"/>
                <a:gd name="adj3" fmla="val 16667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1" name="Rectangle 11">
            <a:extLst>
              <a:ext uri="{FF2B5EF4-FFF2-40B4-BE49-F238E27FC236}">
                <a16:creationId xmlns:a16="http://schemas.microsoft.com/office/drawing/2014/main" id="{587425BF-12F1-A6DB-F87C-C85EA88FE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277089"/>
            <a:ext cx="12192001" cy="13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UA" sz="4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L’imagine</a:t>
            </a:r>
            <a:r>
              <a:rPr kumimoji="0" lang="en-US" altLang="ru-UA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kumimoji="0" lang="en-US" altLang="ru-UA" sz="4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corporea</a:t>
            </a:r>
            <a:r>
              <a:rPr kumimoji="0" lang="en-US" altLang="ru-UA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kumimoji="0" lang="en-US" altLang="ru-UA" sz="4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subisce</a:t>
            </a:r>
            <a:r>
              <a:rPr kumimoji="0" lang="en-US" altLang="ru-UA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kumimoji="0" lang="en-US" altLang="ru-UA" sz="4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una</a:t>
            </a:r>
            <a:r>
              <a:rPr kumimoji="0" lang="en-US" altLang="ru-UA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UA" sz="4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radicale</a:t>
            </a:r>
            <a:r>
              <a:rPr kumimoji="0" lang="en-US" altLang="ru-UA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kumimoji="0" lang="en-US" altLang="ru-UA" sz="4800" b="1" i="0" u="none" strike="noStrike" cap="none" normalizeH="0" baseline="0" dirty="0" err="1">
                <a:ln>
                  <a:noFill/>
                </a:ln>
                <a:gradFill flip="none" rotWithShape="1"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trasformazione</a:t>
            </a:r>
            <a:endParaRPr kumimoji="0" lang="ru-UA" altLang="ru-UA" sz="4800" b="0" i="0" u="none" strike="noStrike" cap="none" normalizeH="0" baseline="0" dirty="0">
              <a:ln>
                <a:noFill/>
              </a:ln>
              <a:gradFill flip="none" rotWithShape="1">
                <a:gsLst>
                  <a:gs pos="5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effectLst>
                <a:outerShdw blurRad="139700" dist="139700" dir="2700000" algn="tl">
                  <a:srgbClr val="000000">
                    <a:alpha val="10000"/>
                  </a:srgbClr>
                </a:outerShdw>
              </a:effectLst>
              <a:latin typeface="+mj-lt"/>
              <a:ea typeface="Inter" panose="020B05020300000000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381934-A61A-1FDA-66A7-7696A141BD09}"/>
              </a:ext>
            </a:extLst>
          </p:cNvPr>
          <p:cNvSpPr/>
          <p:nvPr/>
        </p:nvSpPr>
        <p:spPr>
          <a:xfrm>
            <a:off x="609408" y="1616524"/>
            <a:ext cx="10524979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a </a:t>
            </a:r>
            <a:r>
              <a:rPr lang="en-US" sz="2800" dirty="0" err="1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livello</a:t>
            </a:r>
            <a:r>
              <a:rPr lang="en-US" sz="28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Percettivo,Cognitivo,Emotivo</a:t>
            </a:r>
            <a:r>
              <a:rPr lang="en-US" sz="28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 e </a:t>
            </a:r>
            <a:r>
              <a:rPr lang="en-US" sz="2800" b="1" dirty="0" err="1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Comportamentale</a:t>
            </a:r>
            <a:endParaRPr lang="id-ID" sz="2800" b="1" dirty="0">
              <a:solidFill>
                <a:schemeClr val="bg1"/>
              </a:solidFill>
              <a:ea typeface="Inter" panose="020B0502030000000004" pitchFamily="34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E35AB9-E78D-AFC1-DD92-0F2859C47121}"/>
              </a:ext>
            </a:extLst>
          </p:cNvPr>
          <p:cNvSpPr txBox="1"/>
          <p:nvPr/>
        </p:nvSpPr>
        <p:spPr>
          <a:xfrm>
            <a:off x="4850088" y="5201222"/>
            <a:ext cx="1790180" cy="345351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b="1" dirty="0">
                <a:latin typeface="+mn-lt"/>
              </a:rPr>
              <a:t>PERCEZIONE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C7CDC2-A8FB-1D98-8900-1099C4C9A61C}"/>
              </a:ext>
            </a:extLst>
          </p:cNvPr>
          <p:cNvGrpSpPr/>
          <p:nvPr/>
        </p:nvGrpSpPr>
        <p:grpSpPr>
          <a:xfrm>
            <a:off x="4795051" y="5598552"/>
            <a:ext cx="2973742" cy="309253"/>
            <a:chOff x="2063406" y="4848809"/>
            <a:chExt cx="1412279" cy="30925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602A553-B33F-D158-141D-519571903C41}"/>
                </a:ext>
              </a:extLst>
            </p:cNvPr>
            <p:cNvSpPr/>
            <p:nvPr/>
          </p:nvSpPr>
          <p:spPr>
            <a:xfrm>
              <a:off x="2143454" y="4884909"/>
              <a:ext cx="1332231" cy="273153"/>
            </a:xfrm>
            <a:prstGeom prst="roundRect">
              <a:avLst>
                <a:gd name="adj" fmla="val 21460"/>
              </a:avLst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19050">
              <a:gradFill>
                <a:gsLst>
                  <a:gs pos="35000">
                    <a:schemeClr val="bg1">
                      <a:alpha val="7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73138D-74EE-01A7-7504-4994E2D82665}"/>
                </a:ext>
              </a:extLst>
            </p:cNvPr>
            <p:cNvSpPr txBox="1"/>
            <p:nvPr/>
          </p:nvSpPr>
          <p:spPr>
            <a:xfrm>
              <a:off x="2063406" y="4848809"/>
              <a:ext cx="1341168" cy="309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Come </a:t>
              </a:r>
              <a:r>
                <a:rPr lang="en-US" sz="1200" b="1" dirty="0" err="1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vediamo</a:t>
              </a: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 il nostro </a:t>
              </a:r>
              <a:r>
                <a:rPr lang="en-US" sz="1200" b="1" dirty="0" err="1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corpo</a:t>
              </a:r>
              <a:endParaRPr lang="en-US" sz="12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4221DD1-5212-CCD9-FF2B-16FA91D5CF15}"/>
              </a:ext>
            </a:extLst>
          </p:cNvPr>
          <p:cNvSpPr txBox="1"/>
          <p:nvPr/>
        </p:nvSpPr>
        <p:spPr>
          <a:xfrm>
            <a:off x="8476711" y="5201222"/>
            <a:ext cx="1790180" cy="345351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b="1" dirty="0">
                <a:latin typeface="+mn-lt"/>
              </a:rPr>
              <a:t>EMOTIVO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DDD8C3D-8549-0EE7-323C-E70272C28394}"/>
              </a:ext>
            </a:extLst>
          </p:cNvPr>
          <p:cNvGrpSpPr/>
          <p:nvPr/>
        </p:nvGrpSpPr>
        <p:grpSpPr>
          <a:xfrm>
            <a:off x="8568095" y="5546573"/>
            <a:ext cx="2970517" cy="309253"/>
            <a:chOff x="5796538" y="4813091"/>
            <a:chExt cx="876867" cy="30925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80A071D-6600-8EB9-7602-C1AA615C8A48}"/>
                </a:ext>
              </a:extLst>
            </p:cNvPr>
            <p:cNvSpPr/>
            <p:nvPr/>
          </p:nvSpPr>
          <p:spPr>
            <a:xfrm>
              <a:off x="5796538" y="4849190"/>
              <a:ext cx="876867" cy="273154"/>
            </a:xfrm>
            <a:prstGeom prst="roundRect">
              <a:avLst>
                <a:gd name="adj" fmla="val 21460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19050">
              <a:gradFill>
                <a:gsLst>
                  <a:gs pos="35000">
                    <a:schemeClr val="bg1">
                      <a:alpha val="7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A89479-633A-1B19-7C95-7A6DF2B689CC}"/>
                </a:ext>
              </a:extLst>
            </p:cNvPr>
            <p:cNvSpPr txBox="1"/>
            <p:nvPr/>
          </p:nvSpPr>
          <p:spPr>
            <a:xfrm>
              <a:off x="5840738" y="4813091"/>
              <a:ext cx="828064" cy="309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200" b="1" dirty="0" err="1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Delusione</a:t>
              </a: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 rispetto le </a:t>
              </a:r>
              <a:r>
                <a:rPr lang="en-US" sz="1200" b="1" dirty="0" err="1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aspettative</a:t>
              </a:r>
              <a:endParaRPr lang="en-US" sz="12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4820473-7109-FFF9-275C-8EA364567559}"/>
              </a:ext>
            </a:extLst>
          </p:cNvPr>
          <p:cNvSpPr txBox="1"/>
          <p:nvPr/>
        </p:nvSpPr>
        <p:spPr>
          <a:xfrm>
            <a:off x="846748" y="5117353"/>
            <a:ext cx="2166897" cy="345351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b="1" dirty="0">
                <a:latin typeface="+mn-lt"/>
              </a:rPr>
              <a:t>COMPORTAMENTI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E713AB-1220-6074-83BF-C9CAC9A3EF72}"/>
              </a:ext>
            </a:extLst>
          </p:cNvPr>
          <p:cNvGrpSpPr/>
          <p:nvPr/>
        </p:nvGrpSpPr>
        <p:grpSpPr>
          <a:xfrm>
            <a:off x="908970" y="5527281"/>
            <a:ext cx="3383181" cy="309252"/>
            <a:chOff x="9342900" y="4827379"/>
            <a:chExt cx="912317" cy="30925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BE593618-1968-6D4F-4B28-B14972D084AD}"/>
                </a:ext>
              </a:extLst>
            </p:cNvPr>
            <p:cNvSpPr/>
            <p:nvPr/>
          </p:nvSpPr>
          <p:spPr>
            <a:xfrm>
              <a:off x="9342900" y="4849190"/>
              <a:ext cx="876867" cy="273154"/>
            </a:xfrm>
            <a:prstGeom prst="roundRect">
              <a:avLst>
                <a:gd name="adj" fmla="val 2146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lin ang="5400000" scaled="1"/>
            </a:gradFill>
            <a:ln w="19050">
              <a:gradFill>
                <a:gsLst>
                  <a:gs pos="35000">
                    <a:schemeClr val="bg1">
                      <a:alpha val="7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47E6B27-88CD-47BB-6493-6E9D5997AEE8}"/>
                </a:ext>
              </a:extLst>
            </p:cNvPr>
            <p:cNvSpPr txBox="1"/>
            <p:nvPr/>
          </p:nvSpPr>
          <p:spPr>
            <a:xfrm>
              <a:off x="9355279" y="4827379"/>
              <a:ext cx="899938" cy="309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Specie di </a:t>
              </a:r>
              <a:r>
                <a:rPr lang="en-US" sz="1200" b="1" dirty="0" err="1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evitamento</a:t>
              </a: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 verso </a:t>
              </a:r>
              <a:r>
                <a:rPr lang="en-US" sz="1200" b="1" dirty="0" err="1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esperienze</a:t>
              </a:r>
              <a:endParaRPr lang="en-US" sz="12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5AB8572-9571-B2FE-CFCD-2A1E6F2E91B4}"/>
              </a:ext>
            </a:extLst>
          </p:cNvPr>
          <p:cNvGrpSpPr/>
          <p:nvPr/>
        </p:nvGrpSpPr>
        <p:grpSpPr>
          <a:xfrm>
            <a:off x="1144382" y="3096089"/>
            <a:ext cx="3030590" cy="1236392"/>
            <a:chOff x="1529370" y="2752162"/>
            <a:chExt cx="2533621" cy="96046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2F9F81B-96EE-AF2B-BAD4-DA4F6922FC06}"/>
                </a:ext>
              </a:extLst>
            </p:cNvPr>
            <p:cNvSpPr/>
            <p:nvPr/>
          </p:nvSpPr>
          <p:spPr>
            <a:xfrm>
              <a:off x="1623716" y="2752162"/>
              <a:ext cx="355164" cy="309124"/>
            </a:xfrm>
            <a:custGeom>
              <a:avLst/>
              <a:gdLst>
                <a:gd name="connsiteX0" fmla="*/ 395021 w 395021"/>
                <a:gd name="connsiteY0" fmla="*/ 0 h 343815"/>
                <a:gd name="connsiteX1" fmla="*/ 395021 w 395021"/>
                <a:gd name="connsiteY1" fmla="*/ 70714 h 343815"/>
                <a:gd name="connsiteX2" fmla="*/ 320650 w 395021"/>
                <a:gd name="connsiteY2" fmla="*/ 179223 h 343815"/>
                <a:gd name="connsiteX3" fmla="*/ 395021 w 395021"/>
                <a:gd name="connsiteY3" fmla="*/ 179223 h 343815"/>
                <a:gd name="connsiteX4" fmla="*/ 395021 w 395021"/>
                <a:gd name="connsiteY4" fmla="*/ 343815 h 343815"/>
                <a:gd name="connsiteX5" fmla="*/ 242621 w 395021"/>
                <a:gd name="connsiteY5" fmla="*/ 343815 h 343815"/>
                <a:gd name="connsiteX6" fmla="*/ 242621 w 395021"/>
                <a:gd name="connsiteY6" fmla="*/ 179223 h 343815"/>
                <a:gd name="connsiteX7" fmla="*/ 287731 w 395021"/>
                <a:gd name="connsiteY7" fmla="*/ 63399 h 343815"/>
                <a:gd name="connsiteX8" fmla="*/ 395021 w 395021"/>
                <a:gd name="connsiteY8" fmla="*/ 0 h 343815"/>
                <a:gd name="connsiteX9" fmla="*/ 152400 w 395021"/>
                <a:gd name="connsiteY9" fmla="*/ 0 h 343815"/>
                <a:gd name="connsiteX10" fmla="*/ 152400 w 395021"/>
                <a:gd name="connsiteY10" fmla="*/ 70714 h 343815"/>
                <a:gd name="connsiteX11" fmla="*/ 78029 w 395021"/>
                <a:gd name="connsiteY11" fmla="*/ 179223 h 343815"/>
                <a:gd name="connsiteX12" fmla="*/ 152400 w 395021"/>
                <a:gd name="connsiteY12" fmla="*/ 179223 h 343815"/>
                <a:gd name="connsiteX13" fmla="*/ 152400 w 395021"/>
                <a:gd name="connsiteY13" fmla="*/ 343815 h 343815"/>
                <a:gd name="connsiteX14" fmla="*/ 0 w 395021"/>
                <a:gd name="connsiteY14" fmla="*/ 343815 h 343815"/>
                <a:gd name="connsiteX15" fmla="*/ 0 w 395021"/>
                <a:gd name="connsiteY15" fmla="*/ 179223 h 343815"/>
                <a:gd name="connsiteX16" fmla="*/ 45111 w 395021"/>
                <a:gd name="connsiteY16" fmla="*/ 63399 h 343815"/>
                <a:gd name="connsiteX17" fmla="*/ 152400 w 395021"/>
                <a:gd name="connsiteY17" fmla="*/ 0 h 3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5021" h="343815">
                  <a:moveTo>
                    <a:pt x="395021" y="0"/>
                  </a:moveTo>
                  <a:lnTo>
                    <a:pt x="395021" y="70714"/>
                  </a:lnTo>
                  <a:cubicBezTo>
                    <a:pt x="345440" y="87783"/>
                    <a:pt x="320650" y="123952"/>
                    <a:pt x="320650" y="179223"/>
                  </a:cubicBezTo>
                  <a:lnTo>
                    <a:pt x="395021" y="179223"/>
                  </a:lnTo>
                  <a:lnTo>
                    <a:pt x="395021" y="343815"/>
                  </a:lnTo>
                  <a:lnTo>
                    <a:pt x="242621" y="343815"/>
                  </a:lnTo>
                  <a:lnTo>
                    <a:pt x="242621" y="179223"/>
                  </a:lnTo>
                  <a:cubicBezTo>
                    <a:pt x="242621" y="135332"/>
                    <a:pt x="257658" y="96724"/>
                    <a:pt x="287731" y="63399"/>
                  </a:cubicBezTo>
                  <a:cubicBezTo>
                    <a:pt x="314554" y="34138"/>
                    <a:pt x="350317" y="13005"/>
                    <a:pt x="395021" y="0"/>
                  </a:cubicBezTo>
                  <a:close/>
                  <a:moveTo>
                    <a:pt x="152400" y="0"/>
                  </a:moveTo>
                  <a:lnTo>
                    <a:pt x="152400" y="70714"/>
                  </a:lnTo>
                  <a:cubicBezTo>
                    <a:pt x="102819" y="87783"/>
                    <a:pt x="78029" y="123952"/>
                    <a:pt x="78029" y="179223"/>
                  </a:cubicBezTo>
                  <a:lnTo>
                    <a:pt x="152400" y="179223"/>
                  </a:lnTo>
                  <a:lnTo>
                    <a:pt x="152400" y="343815"/>
                  </a:lnTo>
                  <a:lnTo>
                    <a:pt x="0" y="343815"/>
                  </a:lnTo>
                  <a:lnTo>
                    <a:pt x="0" y="179223"/>
                  </a:lnTo>
                  <a:cubicBezTo>
                    <a:pt x="0" y="135332"/>
                    <a:pt x="15037" y="96724"/>
                    <a:pt x="45111" y="63399"/>
                  </a:cubicBezTo>
                  <a:cubicBezTo>
                    <a:pt x="71933" y="34138"/>
                    <a:pt x="107696" y="13005"/>
                    <a:pt x="152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0" dist="254000" dir="8100000" algn="tr" rotWithShape="0">
                <a:schemeClr val="tx1">
                  <a:alpha val="12000"/>
                </a:schemeClr>
              </a:outerShdw>
            </a:effectLst>
            <a:scene3d>
              <a:camera prst="perspectiveFront">
                <a:rot lat="0" lon="9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40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D2A2C93-E957-C9EE-B987-62DF48A718EB}"/>
                </a:ext>
              </a:extLst>
            </p:cNvPr>
            <p:cNvSpPr/>
            <p:nvPr/>
          </p:nvSpPr>
          <p:spPr>
            <a:xfrm>
              <a:off x="1529370" y="3045417"/>
              <a:ext cx="2533621" cy="667209"/>
            </a:xfrm>
            <a:prstGeom prst="rect">
              <a:avLst/>
            </a:prstGeom>
            <a:scene3d>
              <a:camera prst="orthographicFront"/>
              <a:lightRig rig="threePt" dir="t"/>
            </a:scene3d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Ho </a:t>
              </a:r>
              <a:r>
                <a:rPr lang="id-ID" sz="2000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ancora</a:t>
              </a: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sz="2000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paura</a:t>
              </a: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di </a:t>
              </a:r>
              <a:r>
                <a:rPr lang="id-ID" sz="2000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sedermi</a:t>
              </a: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sz="2000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perchè</a:t>
              </a: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...</a:t>
              </a:r>
              <a:endParaRPr lang="id-ID" sz="2000" b="1" dirty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BC05240-A329-E5F3-5CED-C31416D907A2}"/>
              </a:ext>
            </a:extLst>
          </p:cNvPr>
          <p:cNvGrpSpPr/>
          <p:nvPr/>
        </p:nvGrpSpPr>
        <p:grpSpPr>
          <a:xfrm>
            <a:off x="8856911" y="2934849"/>
            <a:ext cx="2902919" cy="1623456"/>
            <a:chOff x="8787404" y="2752162"/>
            <a:chExt cx="2533621" cy="128433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8714CD8-9635-D80D-D65F-0268AABD4D89}"/>
                </a:ext>
              </a:extLst>
            </p:cNvPr>
            <p:cNvSpPr/>
            <p:nvPr/>
          </p:nvSpPr>
          <p:spPr>
            <a:xfrm>
              <a:off x="8787404" y="3136311"/>
              <a:ext cx="2533621" cy="900189"/>
            </a:xfrm>
            <a:prstGeom prst="rect">
              <a:avLst/>
            </a:prstGeom>
            <a:scene3d>
              <a:camera prst="orthographicFront"/>
              <a:lightRig rig="threePt" dir="t"/>
            </a:scene3d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Con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tutta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questa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rgbClr val="748CF8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pelle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di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troppo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tanto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valeva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rimanere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obesa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...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F369959-EB41-5DF5-B7A6-6333D0D9E725}"/>
                </a:ext>
              </a:extLst>
            </p:cNvPr>
            <p:cNvSpPr/>
            <p:nvPr/>
          </p:nvSpPr>
          <p:spPr>
            <a:xfrm>
              <a:off x="8881750" y="2752162"/>
              <a:ext cx="355164" cy="309124"/>
            </a:xfrm>
            <a:custGeom>
              <a:avLst/>
              <a:gdLst>
                <a:gd name="connsiteX0" fmla="*/ 395021 w 395021"/>
                <a:gd name="connsiteY0" fmla="*/ 0 h 343815"/>
                <a:gd name="connsiteX1" fmla="*/ 395021 w 395021"/>
                <a:gd name="connsiteY1" fmla="*/ 70714 h 343815"/>
                <a:gd name="connsiteX2" fmla="*/ 320650 w 395021"/>
                <a:gd name="connsiteY2" fmla="*/ 179223 h 343815"/>
                <a:gd name="connsiteX3" fmla="*/ 395021 w 395021"/>
                <a:gd name="connsiteY3" fmla="*/ 179223 h 343815"/>
                <a:gd name="connsiteX4" fmla="*/ 395021 w 395021"/>
                <a:gd name="connsiteY4" fmla="*/ 343815 h 343815"/>
                <a:gd name="connsiteX5" fmla="*/ 242621 w 395021"/>
                <a:gd name="connsiteY5" fmla="*/ 343815 h 343815"/>
                <a:gd name="connsiteX6" fmla="*/ 242621 w 395021"/>
                <a:gd name="connsiteY6" fmla="*/ 179223 h 343815"/>
                <a:gd name="connsiteX7" fmla="*/ 287731 w 395021"/>
                <a:gd name="connsiteY7" fmla="*/ 63399 h 343815"/>
                <a:gd name="connsiteX8" fmla="*/ 395021 w 395021"/>
                <a:gd name="connsiteY8" fmla="*/ 0 h 343815"/>
                <a:gd name="connsiteX9" fmla="*/ 152400 w 395021"/>
                <a:gd name="connsiteY9" fmla="*/ 0 h 343815"/>
                <a:gd name="connsiteX10" fmla="*/ 152400 w 395021"/>
                <a:gd name="connsiteY10" fmla="*/ 70714 h 343815"/>
                <a:gd name="connsiteX11" fmla="*/ 78029 w 395021"/>
                <a:gd name="connsiteY11" fmla="*/ 179223 h 343815"/>
                <a:gd name="connsiteX12" fmla="*/ 152400 w 395021"/>
                <a:gd name="connsiteY12" fmla="*/ 179223 h 343815"/>
                <a:gd name="connsiteX13" fmla="*/ 152400 w 395021"/>
                <a:gd name="connsiteY13" fmla="*/ 343815 h 343815"/>
                <a:gd name="connsiteX14" fmla="*/ 0 w 395021"/>
                <a:gd name="connsiteY14" fmla="*/ 343815 h 343815"/>
                <a:gd name="connsiteX15" fmla="*/ 0 w 395021"/>
                <a:gd name="connsiteY15" fmla="*/ 179223 h 343815"/>
                <a:gd name="connsiteX16" fmla="*/ 45111 w 395021"/>
                <a:gd name="connsiteY16" fmla="*/ 63399 h 343815"/>
                <a:gd name="connsiteX17" fmla="*/ 152400 w 395021"/>
                <a:gd name="connsiteY17" fmla="*/ 0 h 3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5021" h="343815">
                  <a:moveTo>
                    <a:pt x="395021" y="0"/>
                  </a:moveTo>
                  <a:lnTo>
                    <a:pt x="395021" y="70714"/>
                  </a:lnTo>
                  <a:cubicBezTo>
                    <a:pt x="345440" y="87783"/>
                    <a:pt x="320650" y="123952"/>
                    <a:pt x="320650" y="179223"/>
                  </a:cubicBezTo>
                  <a:lnTo>
                    <a:pt x="395021" y="179223"/>
                  </a:lnTo>
                  <a:lnTo>
                    <a:pt x="395021" y="343815"/>
                  </a:lnTo>
                  <a:lnTo>
                    <a:pt x="242621" y="343815"/>
                  </a:lnTo>
                  <a:lnTo>
                    <a:pt x="242621" y="179223"/>
                  </a:lnTo>
                  <a:cubicBezTo>
                    <a:pt x="242621" y="135332"/>
                    <a:pt x="257658" y="96724"/>
                    <a:pt x="287731" y="63399"/>
                  </a:cubicBezTo>
                  <a:cubicBezTo>
                    <a:pt x="314554" y="34138"/>
                    <a:pt x="350317" y="13005"/>
                    <a:pt x="395021" y="0"/>
                  </a:cubicBezTo>
                  <a:close/>
                  <a:moveTo>
                    <a:pt x="152400" y="0"/>
                  </a:moveTo>
                  <a:lnTo>
                    <a:pt x="152400" y="70714"/>
                  </a:lnTo>
                  <a:cubicBezTo>
                    <a:pt x="102819" y="87783"/>
                    <a:pt x="78029" y="123952"/>
                    <a:pt x="78029" y="179223"/>
                  </a:cubicBezTo>
                  <a:lnTo>
                    <a:pt x="152400" y="179223"/>
                  </a:lnTo>
                  <a:lnTo>
                    <a:pt x="152400" y="343815"/>
                  </a:lnTo>
                  <a:lnTo>
                    <a:pt x="0" y="343815"/>
                  </a:lnTo>
                  <a:lnTo>
                    <a:pt x="0" y="179223"/>
                  </a:lnTo>
                  <a:cubicBezTo>
                    <a:pt x="0" y="135332"/>
                    <a:pt x="15037" y="96724"/>
                    <a:pt x="45111" y="63399"/>
                  </a:cubicBezTo>
                  <a:cubicBezTo>
                    <a:pt x="71933" y="34138"/>
                    <a:pt x="107696" y="13005"/>
                    <a:pt x="1524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444500" dist="254000" dir="8100000" algn="tr" rotWithShape="0">
                <a:schemeClr val="tx1">
                  <a:alpha val="12000"/>
                </a:schemeClr>
              </a:outerShdw>
            </a:effectLst>
            <a:scene3d>
              <a:camera prst="perspectiveFront">
                <a:rot lat="0" lon="9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40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4133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1038222-775D-4572-9800-3A175F27BA57}"/>
              </a:ext>
            </a:extLst>
          </p:cNvPr>
          <p:cNvGrpSpPr/>
          <p:nvPr/>
        </p:nvGrpSpPr>
        <p:grpSpPr>
          <a:xfrm>
            <a:off x="1302026" y="2543175"/>
            <a:ext cx="2992444" cy="1749080"/>
            <a:chOff x="1302026" y="2543175"/>
            <a:chExt cx="2992444" cy="174908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F7B9A05-4B1A-4302-9E43-3EAA10AAD591}"/>
                </a:ext>
              </a:extLst>
            </p:cNvPr>
            <p:cNvSpPr/>
            <p:nvPr/>
          </p:nvSpPr>
          <p:spPr>
            <a:xfrm>
              <a:off x="3072211" y="3063390"/>
              <a:ext cx="1222259" cy="1228865"/>
            </a:xfrm>
            <a:custGeom>
              <a:avLst/>
              <a:gdLst>
                <a:gd name="connsiteX0" fmla="*/ 1109265 w 1116970"/>
                <a:gd name="connsiteY0" fmla="*/ 1514 h 1123007"/>
                <a:gd name="connsiteX1" fmla="*/ 1116970 w 1116970"/>
                <a:gd name="connsiteY1" fmla="*/ 2397 h 1123007"/>
                <a:gd name="connsiteX2" fmla="*/ 1116970 w 1116970"/>
                <a:gd name="connsiteY2" fmla="*/ 467342 h 1123007"/>
                <a:gd name="connsiteX3" fmla="*/ 1116970 w 1116970"/>
                <a:gd name="connsiteY3" fmla="*/ 860736 h 1123007"/>
                <a:gd name="connsiteX4" fmla="*/ 854699 w 1116970"/>
                <a:gd name="connsiteY4" fmla="*/ 1123007 h 1123007"/>
                <a:gd name="connsiteX5" fmla="*/ 1938 w 1116970"/>
                <a:gd name="connsiteY5" fmla="*/ 1123007 h 1123007"/>
                <a:gd name="connsiteX6" fmla="*/ 0 w 1116970"/>
                <a:gd name="connsiteY6" fmla="*/ 953481 h 1123007"/>
                <a:gd name="connsiteX7" fmla="*/ 721609 w 1116970"/>
                <a:gd name="connsiteY7" fmla="*/ 53207 h 1123007"/>
                <a:gd name="connsiteX8" fmla="*/ 1109265 w 1116970"/>
                <a:gd name="connsiteY8" fmla="*/ 1514 h 112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6970" h="1123007">
                  <a:moveTo>
                    <a:pt x="1109265" y="1514"/>
                  </a:moveTo>
                  <a:lnTo>
                    <a:pt x="1116970" y="2397"/>
                  </a:lnTo>
                  <a:lnTo>
                    <a:pt x="1116970" y="467342"/>
                  </a:lnTo>
                  <a:lnTo>
                    <a:pt x="1116970" y="860736"/>
                  </a:lnTo>
                  <a:cubicBezTo>
                    <a:pt x="1116970" y="1005584"/>
                    <a:pt x="999547" y="1123007"/>
                    <a:pt x="854699" y="1123007"/>
                  </a:cubicBezTo>
                  <a:lnTo>
                    <a:pt x="1938" y="1123007"/>
                  </a:lnTo>
                  <a:lnTo>
                    <a:pt x="0" y="953481"/>
                  </a:lnTo>
                  <a:cubicBezTo>
                    <a:pt x="35806" y="551697"/>
                    <a:pt x="308900" y="188493"/>
                    <a:pt x="721609" y="53207"/>
                  </a:cubicBezTo>
                  <a:cubicBezTo>
                    <a:pt x="850581" y="10930"/>
                    <a:pt x="981741" y="-5337"/>
                    <a:pt x="1109265" y="1514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25400">
              <a:noFill/>
              <a:round/>
              <a:headEnd/>
              <a:tailEnd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" name="Speech Bubble: Rectangle with Corners Rounded 1">
              <a:extLst>
                <a:ext uri="{FF2B5EF4-FFF2-40B4-BE49-F238E27FC236}">
                  <a16:creationId xmlns:a16="http://schemas.microsoft.com/office/drawing/2014/main" id="{A4F2378D-2BB2-47DC-8055-9C9BD11E37AA}"/>
                </a:ext>
              </a:extLst>
            </p:cNvPr>
            <p:cNvSpPr/>
            <p:nvPr/>
          </p:nvSpPr>
          <p:spPr>
            <a:xfrm>
              <a:off x="1302026" y="2543175"/>
              <a:ext cx="2853289" cy="1573595"/>
            </a:xfrm>
            <a:prstGeom prst="wedgeRoundRectCallout">
              <a:avLst>
                <a:gd name="adj1" fmla="val -39295"/>
                <a:gd name="adj2" fmla="val 62500"/>
                <a:gd name="adj3" fmla="val 16667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6A5CD01-F323-4F04-A1DF-4B650EA96E3E}"/>
              </a:ext>
            </a:extLst>
          </p:cNvPr>
          <p:cNvGrpSpPr/>
          <p:nvPr/>
        </p:nvGrpSpPr>
        <p:grpSpPr>
          <a:xfrm>
            <a:off x="5057131" y="2445969"/>
            <a:ext cx="2981086" cy="1670801"/>
            <a:chOff x="5057131" y="2445969"/>
            <a:chExt cx="2981086" cy="1670801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B1C8C05-5D16-46E4-A04A-9B31BB120840}"/>
                </a:ext>
              </a:extLst>
            </p:cNvPr>
            <p:cNvSpPr/>
            <p:nvPr/>
          </p:nvSpPr>
          <p:spPr>
            <a:xfrm rot="10800000" flipH="1">
              <a:off x="7143479" y="2445969"/>
              <a:ext cx="894738" cy="899574"/>
            </a:xfrm>
            <a:custGeom>
              <a:avLst/>
              <a:gdLst>
                <a:gd name="connsiteX0" fmla="*/ 1109265 w 1116970"/>
                <a:gd name="connsiteY0" fmla="*/ 1514 h 1123007"/>
                <a:gd name="connsiteX1" fmla="*/ 1116970 w 1116970"/>
                <a:gd name="connsiteY1" fmla="*/ 2397 h 1123007"/>
                <a:gd name="connsiteX2" fmla="*/ 1116970 w 1116970"/>
                <a:gd name="connsiteY2" fmla="*/ 467342 h 1123007"/>
                <a:gd name="connsiteX3" fmla="*/ 1116970 w 1116970"/>
                <a:gd name="connsiteY3" fmla="*/ 860736 h 1123007"/>
                <a:gd name="connsiteX4" fmla="*/ 854699 w 1116970"/>
                <a:gd name="connsiteY4" fmla="*/ 1123007 h 1123007"/>
                <a:gd name="connsiteX5" fmla="*/ 1938 w 1116970"/>
                <a:gd name="connsiteY5" fmla="*/ 1123007 h 1123007"/>
                <a:gd name="connsiteX6" fmla="*/ 0 w 1116970"/>
                <a:gd name="connsiteY6" fmla="*/ 953481 h 1123007"/>
                <a:gd name="connsiteX7" fmla="*/ 721609 w 1116970"/>
                <a:gd name="connsiteY7" fmla="*/ 53207 h 1123007"/>
                <a:gd name="connsiteX8" fmla="*/ 1109265 w 1116970"/>
                <a:gd name="connsiteY8" fmla="*/ 1514 h 112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6970" h="1123007">
                  <a:moveTo>
                    <a:pt x="1109265" y="1514"/>
                  </a:moveTo>
                  <a:lnTo>
                    <a:pt x="1116970" y="2397"/>
                  </a:lnTo>
                  <a:lnTo>
                    <a:pt x="1116970" y="467342"/>
                  </a:lnTo>
                  <a:lnTo>
                    <a:pt x="1116970" y="860736"/>
                  </a:lnTo>
                  <a:cubicBezTo>
                    <a:pt x="1116970" y="1005584"/>
                    <a:pt x="999547" y="1123007"/>
                    <a:pt x="854699" y="1123007"/>
                  </a:cubicBezTo>
                  <a:lnTo>
                    <a:pt x="1938" y="1123007"/>
                  </a:lnTo>
                  <a:lnTo>
                    <a:pt x="0" y="953481"/>
                  </a:lnTo>
                  <a:cubicBezTo>
                    <a:pt x="35806" y="551697"/>
                    <a:pt x="308900" y="188493"/>
                    <a:pt x="721609" y="53207"/>
                  </a:cubicBezTo>
                  <a:cubicBezTo>
                    <a:pt x="850581" y="10930"/>
                    <a:pt x="981741" y="-5337"/>
                    <a:pt x="1109265" y="1514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25400">
              <a:noFill/>
              <a:round/>
              <a:headEnd/>
              <a:tailEnd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7E0BE90A-9228-4EAE-A1CE-B5983163D3D1}"/>
                </a:ext>
              </a:extLst>
            </p:cNvPr>
            <p:cNvSpPr/>
            <p:nvPr/>
          </p:nvSpPr>
          <p:spPr>
            <a:xfrm>
              <a:off x="5057131" y="2543175"/>
              <a:ext cx="2853289" cy="1573595"/>
            </a:xfrm>
            <a:prstGeom prst="wedgeRoundRectCallout">
              <a:avLst>
                <a:gd name="adj1" fmla="val -39295"/>
                <a:gd name="adj2" fmla="val 62500"/>
                <a:gd name="adj3" fmla="val 16667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1A960DB-BE38-4FBF-B432-4809DB39AB61}"/>
              </a:ext>
            </a:extLst>
          </p:cNvPr>
          <p:cNvGrpSpPr/>
          <p:nvPr/>
        </p:nvGrpSpPr>
        <p:grpSpPr>
          <a:xfrm>
            <a:off x="5220577" y="2752162"/>
            <a:ext cx="2753742" cy="1176417"/>
            <a:chOff x="5220577" y="2752162"/>
            <a:chExt cx="2753742" cy="117641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647CED2-9C86-46C7-8450-A287E1990A54}"/>
                </a:ext>
              </a:extLst>
            </p:cNvPr>
            <p:cNvSpPr/>
            <p:nvPr/>
          </p:nvSpPr>
          <p:spPr>
            <a:xfrm>
              <a:off x="5220577" y="3150802"/>
              <a:ext cx="2753742" cy="777777"/>
            </a:xfrm>
            <a:prstGeom prst="rect">
              <a:avLst/>
            </a:prstGeom>
            <a:scene3d>
              <a:camera prst="orthographicFront"/>
              <a:lightRig rig="threePt" dir="t"/>
            </a:scene3d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Mi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guardo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ma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non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riesco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a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riconoscermi</a:t>
              </a:r>
              <a:endParaRPr lang="id-ID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5A9DB56-3674-4EEF-BCC0-3A198A6E5673}"/>
                </a:ext>
              </a:extLst>
            </p:cNvPr>
            <p:cNvSpPr/>
            <p:nvPr/>
          </p:nvSpPr>
          <p:spPr>
            <a:xfrm>
              <a:off x="5378821" y="2752162"/>
              <a:ext cx="355164" cy="309124"/>
            </a:xfrm>
            <a:custGeom>
              <a:avLst/>
              <a:gdLst>
                <a:gd name="connsiteX0" fmla="*/ 395021 w 395021"/>
                <a:gd name="connsiteY0" fmla="*/ 0 h 343815"/>
                <a:gd name="connsiteX1" fmla="*/ 395021 w 395021"/>
                <a:gd name="connsiteY1" fmla="*/ 70714 h 343815"/>
                <a:gd name="connsiteX2" fmla="*/ 320650 w 395021"/>
                <a:gd name="connsiteY2" fmla="*/ 179223 h 343815"/>
                <a:gd name="connsiteX3" fmla="*/ 395021 w 395021"/>
                <a:gd name="connsiteY3" fmla="*/ 179223 h 343815"/>
                <a:gd name="connsiteX4" fmla="*/ 395021 w 395021"/>
                <a:gd name="connsiteY4" fmla="*/ 343815 h 343815"/>
                <a:gd name="connsiteX5" fmla="*/ 242621 w 395021"/>
                <a:gd name="connsiteY5" fmla="*/ 343815 h 343815"/>
                <a:gd name="connsiteX6" fmla="*/ 242621 w 395021"/>
                <a:gd name="connsiteY6" fmla="*/ 179223 h 343815"/>
                <a:gd name="connsiteX7" fmla="*/ 287731 w 395021"/>
                <a:gd name="connsiteY7" fmla="*/ 63399 h 343815"/>
                <a:gd name="connsiteX8" fmla="*/ 395021 w 395021"/>
                <a:gd name="connsiteY8" fmla="*/ 0 h 343815"/>
                <a:gd name="connsiteX9" fmla="*/ 152400 w 395021"/>
                <a:gd name="connsiteY9" fmla="*/ 0 h 343815"/>
                <a:gd name="connsiteX10" fmla="*/ 152400 w 395021"/>
                <a:gd name="connsiteY10" fmla="*/ 70714 h 343815"/>
                <a:gd name="connsiteX11" fmla="*/ 78029 w 395021"/>
                <a:gd name="connsiteY11" fmla="*/ 179223 h 343815"/>
                <a:gd name="connsiteX12" fmla="*/ 152400 w 395021"/>
                <a:gd name="connsiteY12" fmla="*/ 179223 h 343815"/>
                <a:gd name="connsiteX13" fmla="*/ 152400 w 395021"/>
                <a:gd name="connsiteY13" fmla="*/ 343815 h 343815"/>
                <a:gd name="connsiteX14" fmla="*/ 0 w 395021"/>
                <a:gd name="connsiteY14" fmla="*/ 343815 h 343815"/>
                <a:gd name="connsiteX15" fmla="*/ 0 w 395021"/>
                <a:gd name="connsiteY15" fmla="*/ 179223 h 343815"/>
                <a:gd name="connsiteX16" fmla="*/ 45111 w 395021"/>
                <a:gd name="connsiteY16" fmla="*/ 63399 h 343815"/>
                <a:gd name="connsiteX17" fmla="*/ 152400 w 395021"/>
                <a:gd name="connsiteY17" fmla="*/ 0 h 3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5021" h="343815">
                  <a:moveTo>
                    <a:pt x="395021" y="0"/>
                  </a:moveTo>
                  <a:lnTo>
                    <a:pt x="395021" y="70714"/>
                  </a:lnTo>
                  <a:cubicBezTo>
                    <a:pt x="345440" y="87783"/>
                    <a:pt x="320650" y="123952"/>
                    <a:pt x="320650" y="179223"/>
                  </a:cubicBezTo>
                  <a:lnTo>
                    <a:pt x="395021" y="179223"/>
                  </a:lnTo>
                  <a:lnTo>
                    <a:pt x="395021" y="343815"/>
                  </a:lnTo>
                  <a:lnTo>
                    <a:pt x="242621" y="343815"/>
                  </a:lnTo>
                  <a:lnTo>
                    <a:pt x="242621" y="179223"/>
                  </a:lnTo>
                  <a:cubicBezTo>
                    <a:pt x="242621" y="135332"/>
                    <a:pt x="257658" y="96724"/>
                    <a:pt x="287731" y="63399"/>
                  </a:cubicBezTo>
                  <a:cubicBezTo>
                    <a:pt x="314554" y="34138"/>
                    <a:pt x="350317" y="13005"/>
                    <a:pt x="395021" y="0"/>
                  </a:cubicBezTo>
                  <a:close/>
                  <a:moveTo>
                    <a:pt x="152400" y="0"/>
                  </a:moveTo>
                  <a:lnTo>
                    <a:pt x="152400" y="70714"/>
                  </a:lnTo>
                  <a:cubicBezTo>
                    <a:pt x="102819" y="87783"/>
                    <a:pt x="78029" y="123952"/>
                    <a:pt x="78029" y="179223"/>
                  </a:cubicBezTo>
                  <a:lnTo>
                    <a:pt x="152400" y="179223"/>
                  </a:lnTo>
                  <a:lnTo>
                    <a:pt x="152400" y="343815"/>
                  </a:lnTo>
                  <a:lnTo>
                    <a:pt x="0" y="343815"/>
                  </a:lnTo>
                  <a:lnTo>
                    <a:pt x="0" y="179223"/>
                  </a:lnTo>
                  <a:cubicBezTo>
                    <a:pt x="0" y="135332"/>
                    <a:pt x="15037" y="96724"/>
                    <a:pt x="45111" y="63399"/>
                  </a:cubicBezTo>
                  <a:cubicBezTo>
                    <a:pt x="71933" y="34138"/>
                    <a:pt x="107696" y="13005"/>
                    <a:pt x="1524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44500" dist="254000" dir="8100000" algn="tr" rotWithShape="0">
                <a:schemeClr val="tx1">
                  <a:alpha val="12000"/>
                </a:schemeClr>
              </a:outerShdw>
            </a:effectLst>
            <a:scene3d>
              <a:camera prst="perspectiveFront">
                <a:rot lat="0" lon="9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40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4E40DDD-D752-4FB1-9891-B4E73D0664E0}"/>
              </a:ext>
            </a:extLst>
          </p:cNvPr>
          <p:cNvGrpSpPr/>
          <p:nvPr/>
        </p:nvGrpSpPr>
        <p:grpSpPr>
          <a:xfrm>
            <a:off x="8560060" y="1969197"/>
            <a:ext cx="3202905" cy="2184177"/>
            <a:chOff x="8560060" y="1969197"/>
            <a:chExt cx="3202905" cy="218417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C0D3D9-9364-41D6-948F-E352E39744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111056">
              <a:off x="9863828" y="2254237"/>
              <a:ext cx="2184177" cy="1614097"/>
            </a:xfrm>
            <a:custGeom>
              <a:avLst/>
              <a:gdLst>
                <a:gd name="connsiteX0" fmla="*/ 1341344 w 1341344"/>
                <a:gd name="connsiteY0" fmla="*/ 68937 h 991247"/>
                <a:gd name="connsiteX1" fmla="*/ 1098228 w 1341344"/>
                <a:gd name="connsiteY1" fmla="*/ 810599 h 991247"/>
                <a:gd name="connsiteX2" fmla="*/ 767310 w 1341344"/>
                <a:gd name="connsiteY2" fmla="*/ 978128 h 991247"/>
                <a:gd name="connsiteX3" fmla="*/ 144270 w 1341344"/>
                <a:gd name="connsiteY3" fmla="*/ 773897 h 991247"/>
                <a:gd name="connsiteX4" fmla="*/ 0 w 1341344"/>
                <a:gd name="connsiteY4" fmla="*/ 726605 h 991247"/>
                <a:gd name="connsiteX5" fmla="*/ 21048 w 1341344"/>
                <a:gd name="connsiteY5" fmla="*/ 664064 h 991247"/>
                <a:gd name="connsiteX6" fmla="*/ 876508 w 1341344"/>
                <a:gd name="connsiteY6" fmla="*/ 5413 h 991247"/>
                <a:gd name="connsiteX7" fmla="*/ 897841 w 1341344"/>
                <a:gd name="connsiteY7" fmla="*/ 4320 h 991247"/>
                <a:gd name="connsiteX8" fmla="*/ 982092 w 1341344"/>
                <a:gd name="connsiteY8" fmla="*/ 0 h 991247"/>
                <a:gd name="connsiteX9" fmla="*/ 1190211 w 1341344"/>
                <a:gd name="connsiteY9" fmla="*/ 21303 h 991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1344" h="991247">
                  <a:moveTo>
                    <a:pt x="1341344" y="68937"/>
                  </a:moveTo>
                  <a:lnTo>
                    <a:pt x="1098228" y="810599"/>
                  </a:lnTo>
                  <a:cubicBezTo>
                    <a:pt x="1053109" y="948241"/>
                    <a:pt x="904952" y="1023247"/>
                    <a:pt x="767310" y="978128"/>
                  </a:cubicBezTo>
                  <a:lnTo>
                    <a:pt x="144270" y="773897"/>
                  </a:lnTo>
                  <a:lnTo>
                    <a:pt x="0" y="726605"/>
                  </a:lnTo>
                  <a:lnTo>
                    <a:pt x="21048" y="664064"/>
                  </a:lnTo>
                  <a:cubicBezTo>
                    <a:pt x="159746" y="306925"/>
                    <a:pt x="485958" y="45686"/>
                    <a:pt x="876508" y="5413"/>
                  </a:cubicBezTo>
                  <a:lnTo>
                    <a:pt x="897841" y="4320"/>
                  </a:lnTo>
                  <a:lnTo>
                    <a:pt x="982092" y="0"/>
                  </a:lnTo>
                  <a:cubicBezTo>
                    <a:pt x="1053383" y="1"/>
                    <a:pt x="1122987" y="7335"/>
                    <a:pt x="1190211" y="2130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ln w="25400">
              <a:noFill/>
              <a:round/>
              <a:headEnd/>
              <a:tailEnd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UA" dirty="0"/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3F17D8A1-5E64-407D-9F01-998B19158553}"/>
                </a:ext>
              </a:extLst>
            </p:cNvPr>
            <p:cNvSpPr/>
            <p:nvPr/>
          </p:nvSpPr>
          <p:spPr>
            <a:xfrm>
              <a:off x="8560060" y="2543175"/>
              <a:ext cx="2853289" cy="1573595"/>
            </a:xfrm>
            <a:prstGeom prst="wedgeRoundRectCallout">
              <a:avLst>
                <a:gd name="adj1" fmla="val -39295"/>
                <a:gd name="adj2" fmla="val 62500"/>
                <a:gd name="adj3" fmla="val 16667"/>
              </a:avLst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1" name="Rectangle 11">
            <a:extLst>
              <a:ext uri="{FF2B5EF4-FFF2-40B4-BE49-F238E27FC236}">
                <a16:creationId xmlns:a16="http://schemas.microsoft.com/office/drawing/2014/main" id="{E3997DE5-4E3E-460B-B019-3C0CBEC1B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9" y="714375"/>
            <a:ext cx="98647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UA" sz="6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Le </a:t>
            </a:r>
            <a:r>
              <a:rPr kumimoji="0" lang="en-US" altLang="ru-UA" sz="6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voci</a:t>
            </a:r>
            <a:r>
              <a:rPr kumimoji="0" lang="en-US" altLang="ru-UA" sz="6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kumimoji="0" lang="en-US" altLang="ru-UA" sz="6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dei</a:t>
            </a:r>
            <a:r>
              <a:rPr kumimoji="0" lang="en-US" altLang="ru-UA" sz="6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kumimoji="0" lang="en-US" altLang="ru-UA" sz="6000" b="1" i="0" u="none" strike="noStrike" cap="none" normalizeH="0" baseline="0" dirty="0" err="1">
                <a:ln>
                  <a:noFill/>
                </a:ln>
                <a:gradFill flip="none" rotWithShape="1"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pazienti</a:t>
            </a:r>
            <a:endParaRPr kumimoji="0" lang="ru-UA" altLang="ru-UA" sz="6000" b="0" i="0" u="none" strike="noStrike" cap="none" normalizeH="0" baseline="0" dirty="0">
              <a:ln>
                <a:noFill/>
              </a:ln>
              <a:gradFill flip="none" rotWithShape="1">
                <a:gsLst>
                  <a:gs pos="5000">
                    <a:schemeClr val="accent1"/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effectLst>
                <a:outerShdw blurRad="139700" dist="139700" dir="2700000" algn="tl">
                  <a:srgbClr val="000000">
                    <a:alpha val="10000"/>
                  </a:srgbClr>
                </a:outerShdw>
              </a:effectLst>
              <a:latin typeface="+mj-lt"/>
              <a:ea typeface="Inter" panose="020B05020300000000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AEB089-8BB0-48DB-B754-1958619FFC96}"/>
              </a:ext>
            </a:extLst>
          </p:cNvPr>
          <p:cNvSpPr/>
          <p:nvPr/>
        </p:nvSpPr>
        <p:spPr>
          <a:xfrm>
            <a:off x="1091192" y="1340347"/>
            <a:ext cx="9864724" cy="60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non tutte </a:t>
            </a:r>
            <a:r>
              <a:rPr lang="en-US" sz="2800" dirty="0" err="1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sembrano</a:t>
            </a:r>
            <a:r>
              <a:rPr lang="en-US" sz="28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univocamente</a:t>
            </a:r>
            <a:r>
              <a:rPr lang="en-US" sz="28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 “</a:t>
            </a:r>
            <a:r>
              <a:rPr lang="en-US" sz="2800" dirty="0" err="1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soddisfatte</a:t>
            </a:r>
            <a:r>
              <a:rPr lang="en-US" sz="28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”…</a:t>
            </a:r>
            <a:r>
              <a:rPr lang="en-US" sz="2800" dirty="0" err="1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perchè</a:t>
            </a:r>
            <a:r>
              <a:rPr lang="en-US" sz="28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rPr>
              <a:t>?</a:t>
            </a:r>
            <a:endParaRPr lang="id-ID" sz="2800" dirty="0">
              <a:solidFill>
                <a:schemeClr val="bg1"/>
              </a:solidFill>
              <a:ea typeface="Inter" panose="020B0502030000000004" pitchFamily="34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BAC02-AC87-4C43-8016-F42A776691DC}"/>
              </a:ext>
            </a:extLst>
          </p:cNvPr>
          <p:cNvSpPr txBox="1"/>
          <p:nvPr/>
        </p:nvSpPr>
        <p:spPr>
          <a:xfrm>
            <a:off x="634280" y="4483799"/>
            <a:ext cx="1790180" cy="345351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b="1" dirty="0">
                <a:latin typeface="+mn-lt"/>
              </a:rPr>
              <a:t>Alessia M.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38C135-60D8-4B76-A57C-ABB2F30887A8}"/>
              </a:ext>
            </a:extLst>
          </p:cNvPr>
          <p:cNvGrpSpPr/>
          <p:nvPr/>
        </p:nvGrpSpPr>
        <p:grpSpPr>
          <a:xfrm>
            <a:off x="728978" y="4881130"/>
            <a:ext cx="1883990" cy="789383"/>
            <a:chOff x="2134518" y="4848810"/>
            <a:chExt cx="894738" cy="78938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02A2170-3E92-4017-993B-7EF346273C46}"/>
                </a:ext>
              </a:extLst>
            </p:cNvPr>
            <p:cNvSpPr/>
            <p:nvPr/>
          </p:nvSpPr>
          <p:spPr>
            <a:xfrm>
              <a:off x="2143454" y="4884909"/>
              <a:ext cx="876867" cy="273154"/>
            </a:xfrm>
            <a:prstGeom prst="roundRect">
              <a:avLst>
                <a:gd name="adj" fmla="val 21460"/>
              </a:avLst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19050">
              <a:gradFill>
                <a:gsLst>
                  <a:gs pos="35000">
                    <a:schemeClr val="bg1">
                      <a:alpha val="7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3501BD1-C60A-4F23-99A2-04FB5A0F1ACC}"/>
                </a:ext>
              </a:extLst>
            </p:cNvPr>
            <p:cNvSpPr txBox="1"/>
            <p:nvPr/>
          </p:nvSpPr>
          <p:spPr>
            <a:xfrm>
              <a:off x="2134518" y="4848810"/>
              <a:ext cx="894738" cy="789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- 30kg dopo BYGR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556313B-7D16-4CDF-A57A-0AFBB1A6DAC3}"/>
              </a:ext>
            </a:extLst>
          </p:cNvPr>
          <p:cNvSpPr txBox="1"/>
          <p:nvPr/>
        </p:nvSpPr>
        <p:spPr>
          <a:xfrm>
            <a:off x="4325487" y="4536206"/>
            <a:ext cx="1790180" cy="345351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b="1" dirty="0">
                <a:latin typeface="+mn-lt"/>
              </a:rPr>
              <a:t>Roberta S.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AD47C0B-FDBC-4BD5-875C-FCA03DAF7379}"/>
              </a:ext>
            </a:extLst>
          </p:cNvPr>
          <p:cNvGrpSpPr/>
          <p:nvPr/>
        </p:nvGrpSpPr>
        <p:grpSpPr>
          <a:xfrm>
            <a:off x="4416871" y="4881557"/>
            <a:ext cx="2970517" cy="549318"/>
            <a:chOff x="5796538" y="4813091"/>
            <a:chExt cx="876867" cy="54931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A0FB763-ED17-4DD7-A6D2-120B0FB3DBF1}"/>
                </a:ext>
              </a:extLst>
            </p:cNvPr>
            <p:cNvSpPr/>
            <p:nvPr/>
          </p:nvSpPr>
          <p:spPr>
            <a:xfrm>
              <a:off x="5796538" y="4849190"/>
              <a:ext cx="876867" cy="273154"/>
            </a:xfrm>
            <a:prstGeom prst="roundRect">
              <a:avLst>
                <a:gd name="adj" fmla="val 21460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19050">
              <a:gradFill>
                <a:gsLst>
                  <a:gs pos="35000">
                    <a:schemeClr val="bg1">
                      <a:alpha val="7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8DD0B2-AD49-44A1-9301-F760B556BE76}"/>
                </a:ext>
              </a:extLst>
            </p:cNvPr>
            <p:cNvSpPr txBox="1"/>
            <p:nvPr/>
          </p:nvSpPr>
          <p:spPr>
            <a:xfrm>
              <a:off x="5840738" y="4813091"/>
              <a:ext cx="788466" cy="549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22 BMI </a:t>
              </a:r>
              <a:r>
                <a:rPr lang="en-US" sz="1200" b="1" dirty="0" err="1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partendo</a:t>
              </a: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 da 65 dopo SG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E399438-474F-4FDD-B793-1363C819FAF2}"/>
              </a:ext>
            </a:extLst>
          </p:cNvPr>
          <p:cNvSpPr txBox="1"/>
          <p:nvPr/>
        </p:nvSpPr>
        <p:spPr>
          <a:xfrm>
            <a:off x="8007075" y="4485489"/>
            <a:ext cx="1790180" cy="345351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b="1" dirty="0">
                <a:latin typeface="+mn-lt"/>
              </a:rPr>
              <a:t>Sandro M.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558F578-47E1-40EA-8451-64C8A26627E4}"/>
              </a:ext>
            </a:extLst>
          </p:cNvPr>
          <p:cNvGrpSpPr/>
          <p:nvPr/>
        </p:nvGrpSpPr>
        <p:grpSpPr>
          <a:xfrm>
            <a:off x="8069303" y="4881129"/>
            <a:ext cx="3251721" cy="549318"/>
            <a:chOff x="9342900" y="4813091"/>
            <a:chExt cx="876867" cy="549318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D6F7066-ACC9-4BC9-BF0F-21DF3E4ED31C}"/>
                </a:ext>
              </a:extLst>
            </p:cNvPr>
            <p:cNvSpPr/>
            <p:nvPr/>
          </p:nvSpPr>
          <p:spPr>
            <a:xfrm>
              <a:off x="9342900" y="4849190"/>
              <a:ext cx="876867" cy="273154"/>
            </a:xfrm>
            <a:prstGeom prst="roundRect">
              <a:avLst>
                <a:gd name="adj" fmla="val 2146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lin ang="5400000" scaled="1"/>
            </a:gradFill>
            <a:ln w="19050">
              <a:gradFill>
                <a:gsLst>
                  <a:gs pos="35000">
                    <a:schemeClr val="bg1">
                      <a:alpha val="7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60BC676-5EAF-4697-B82D-AB1D39B1D842}"/>
                </a:ext>
              </a:extLst>
            </p:cNvPr>
            <p:cNvSpPr txBox="1"/>
            <p:nvPr/>
          </p:nvSpPr>
          <p:spPr>
            <a:xfrm>
              <a:off x="9391970" y="4813091"/>
              <a:ext cx="778726" cy="549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Prima </a:t>
              </a:r>
              <a:r>
                <a:rPr lang="en-US" sz="1200" b="1" dirty="0" err="1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della</a:t>
              </a:r>
              <a:r>
                <a:rPr lang="en-US" sz="12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 PBS dopo peso stabile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D444CA-BF8D-4E70-AA52-B4B847302243}"/>
              </a:ext>
            </a:extLst>
          </p:cNvPr>
          <p:cNvGrpSpPr/>
          <p:nvPr/>
        </p:nvGrpSpPr>
        <p:grpSpPr>
          <a:xfrm>
            <a:off x="1529370" y="2752162"/>
            <a:ext cx="2533621" cy="1147207"/>
            <a:chOff x="1529370" y="2752162"/>
            <a:chExt cx="2533621" cy="114720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D7685B4-734A-42AD-9282-ADD72BC2D541}"/>
                </a:ext>
              </a:extLst>
            </p:cNvPr>
            <p:cNvSpPr/>
            <p:nvPr/>
          </p:nvSpPr>
          <p:spPr>
            <a:xfrm>
              <a:off x="1623716" y="2752162"/>
              <a:ext cx="355164" cy="309124"/>
            </a:xfrm>
            <a:custGeom>
              <a:avLst/>
              <a:gdLst>
                <a:gd name="connsiteX0" fmla="*/ 395021 w 395021"/>
                <a:gd name="connsiteY0" fmla="*/ 0 h 343815"/>
                <a:gd name="connsiteX1" fmla="*/ 395021 w 395021"/>
                <a:gd name="connsiteY1" fmla="*/ 70714 h 343815"/>
                <a:gd name="connsiteX2" fmla="*/ 320650 w 395021"/>
                <a:gd name="connsiteY2" fmla="*/ 179223 h 343815"/>
                <a:gd name="connsiteX3" fmla="*/ 395021 w 395021"/>
                <a:gd name="connsiteY3" fmla="*/ 179223 h 343815"/>
                <a:gd name="connsiteX4" fmla="*/ 395021 w 395021"/>
                <a:gd name="connsiteY4" fmla="*/ 343815 h 343815"/>
                <a:gd name="connsiteX5" fmla="*/ 242621 w 395021"/>
                <a:gd name="connsiteY5" fmla="*/ 343815 h 343815"/>
                <a:gd name="connsiteX6" fmla="*/ 242621 w 395021"/>
                <a:gd name="connsiteY6" fmla="*/ 179223 h 343815"/>
                <a:gd name="connsiteX7" fmla="*/ 287731 w 395021"/>
                <a:gd name="connsiteY7" fmla="*/ 63399 h 343815"/>
                <a:gd name="connsiteX8" fmla="*/ 395021 w 395021"/>
                <a:gd name="connsiteY8" fmla="*/ 0 h 343815"/>
                <a:gd name="connsiteX9" fmla="*/ 152400 w 395021"/>
                <a:gd name="connsiteY9" fmla="*/ 0 h 343815"/>
                <a:gd name="connsiteX10" fmla="*/ 152400 w 395021"/>
                <a:gd name="connsiteY10" fmla="*/ 70714 h 343815"/>
                <a:gd name="connsiteX11" fmla="*/ 78029 w 395021"/>
                <a:gd name="connsiteY11" fmla="*/ 179223 h 343815"/>
                <a:gd name="connsiteX12" fmla="*/ 152400 w 395021"/>
                <a:gd name="connsiteY12" fmla="*/ 179223 h 343815"/>
                <a:gd name="connsiteX13" fmla="*/ 152400 w 395021"/>
                <a:gd name="connsiteY13" fmla="*/ 343815 h 343815"/>
                <a:gd name="connsiteX14" fmla="*/ 0 w 395021"/>
                <a:gd name="connsiteY14" fmla="*/ 343815 h 343815"/>
                <a:gd name="connsiteX15" fmla="*/ 0 w 395021"/>
                <a:gd name="connsiteY15" fmla="*/ 179223 h 343815"/>
                <a:gd name="connsiteX16" fmla="*/ 45111 w 395021"/>
                <a:gd name="connsiteY16" fmla="*/ 63399 h 343815"/>
                <a:gd name="connsiteX17" fmla="*/ 152400 w 395021"/>
                <a:gd name="connsiteY17" fmla="*/ 0 h 3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5021" h="343815">
                  <a:moveTo>
                    <a:pt x="395021" y="0"/>
                  </a:moveTo>
                  <a:lnTo>
                    <a:pt x="395021" y="70714"/>
                  </a:lnTo>
                  <a:cubicBezTo>
                    <a:pt x="345440" y="87783"/>
                    <a:pt x="320650" y="123952"/>
                    <a:pt x="320650" y="179223"/>
                  </a:cubicBezTo>
                  <a:lnTo>
                    <a:pt x="395021" y="179223"/>
                  </a:lnTo>
                  <a:lnTo>
                    <a:pt x="395021" y="343815"/>
                  </a:lnTo>
                  <a:lnTo>
                    <a:pt x="242621" y="343815"/>
                  </a:lnTo>
                  <a:lnTo>
                    <a:pt x="242621" y="179223"/>
                  </a:lnTo>
                  <a:cubicBezTo>
                    <a:pt x="242621" y="135332"/>
                    <a:pt x="257658" y="96724"/>
                    <a:pt x="287731" y="63399"/>
                  </a:cubicBezTo>
                  <a:cubicBezTo>
                    <a:pt x="314554" y="34138"/>
                    <a:pt x="350317" y="13005"/>
                    <a:pt x="395021" y="0"/>
                  </a:cubicBezTo>
                  <a:close/>
                  <a:moveTo>
                    <a:pt x="152400" y="0"/>
                  </a:moveTo>
                  <a:lnTo>
                    <a:pt x="152400" y="70714"/>
                  </a:lnTo>
                  <a:cubicBezTo>
                    <a:pt x="102819" y="87783"/>
                    <a:pt x="78029" y="123952"/>
                    <a:pt x="78029" y="179223"/>
                  </a:cubicBezTo>
                  <a:lnTo>
                    <a:pt x="152400" y="179223"/>
                  </a:lnTo>
                  <a:lnTo>
                    <a:pt x="152400" y="343815"/>
                  </a:lnTo>
                  <a:lnTo>
                    <a:pt x="0" y="343815"/>
                  </a:lnTo>
                  <a:lnTo>
                    <a:pt x="0" y="179223"/>
                  </a:lnTo>
                  <a:cubicBezTo>
                    <a:pt x="0" y="135332"/>
                    <a:pt x="15037" y="96724"/>
                    <a:pt x="45111" y="63399"/>
                  </a:cubicBezTo>
                  <a:cubicBezTo>
                    <a:pt x="71933" y="34138"/>
                    <a:pt x="107696" y="13005"/>
                    <a:pt x="152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44500" dist="254000" dir="8100000" algn="tr" rotWithShape="0">
                <a:schemeClr val="tx1">
                  <a:alpha val="12000"/>
                </a:schemeClr>
              </a:outerShdw>
            </a:effectLst>
            <a:scene3d>
              <a:camera prst="perspectiveFront">
                <a:rot lat="0" lon="9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40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530C8D4-643A-464D-97E1-DEDED6AA19A7}"/>
                </a:ext>
              </a:extLst>
            </p:cNvPr>
            <p:cNvSpPr/>
            <p:nvPr/>
          </p:nvSpPr>
          <p:spPr>
            <a:xfrm>
              <a:off x="1529370" y="3045417"/>
              <a:ext cx="2533621" cy="853952"/>
            </a:xfrm>
            <a:prstGeom prst="rect">
              <a:avLst/>
            </a:prstGeom>
            <a:scene3d>
              <a:camera prst="orthographicFront"/>
              <a:lightRig rig="threePt" dir="t"/>
            </a:scene3d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sz="2000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Finalmente</a:t>
              </a: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sz="2000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riesco</a:t>
              </a: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sz="2000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a</a:t>
              </a: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sz="2000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vederrmi</a:t>
              </a:r>
              <a:r>
                <a:rPr lang="id-ID" sz="2000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le </a:t>
              </a:r>
              <a:r>
                <a:rPr lang="id-ID" sz="2000" b="1" dirty="0" err="1">
                  <a:solidFill>
                    <a:schemeClr val="accent3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ossa</a:t>
              </a:r>
              <a:endParaRPr lang="id-ID" sz="2000" b="1" dirty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7B12DD-E679-4BC9-9C5D-C2E1E3811F1E}"/>
              </a:ext>
            </a:extLst>
          </p:cNvPr>
          <p:cNvGrpSpPr/>
          <p:nvPr/>
        </p:nvGrpSpPr>
        <p:grpSpPr>
          <a:xfrm>
            <a:off x="8787404" y="2752162"/>
            <a:ext cx="2533621" cy="1166351"/>
            <a:chOff x="8787404" y="2752162"/>
            <a:chExt cx="2533621" cy="116635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2CCA91-4C85-43C9-9251-FC489042936E}"/>
                </a:ext>
              </a:extLst>
            </p:cNvPr>
            <p:cNvSpPr/>
            <p:nvPr/>
          </p:nvSpPr>
          <p:spPr>
            <a:xfrm>
              <a:off x="8787404" y="3136311"/>
              <a:ext cx="2533621" cy="782202"/>
            </a:xfrm>
            <a:prstGeom prst="rect">
              <a:avLst/>
            </a:prstGeom>
            <a:scene3d>
              <a:camera prst="orthographicFront"/>
              <a:lightRig rig="threePt" dir="t"/>
            </a:scene3d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Senza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il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mio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peso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ora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però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chi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id-ID" b="1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sono</a:t>
              </a:r>
              <a:r>
                <a:rPr lang="id-ID" b="1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?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CE94771-E446-467A-9356-A57721D0C429}"/>
                </a:ext>
              </a:extLst>
            </p:cNvPr>
            <p:cNvSpPr/>
            <p:nvPr/>
          </p:nvSpPr>
          <p:spPr>
            <a:xfrm>
              <a:off x="8881750" y="2752162"/>
              <a:ext cx="355164" cy="309124"/>
            </a:xfrm>
            <a:custGeom>
              <a:avLst/>
              <a:gdLst>
                <a:gd name="connsiteX0" fmla="*/ 395021 w 395021"/>
                <a:gd name="connsiteY0" fmla="*/ 0 h 343815"/>
                <a:gd name="connsiteX1" fmla="*/ 395021 w 395021"/>
                <a:gd name="connsiteY1" fmla="*/ 70714 h 343815"/>
                <a:gd name="connsiteX2" fmla="*/ 320650 w 395021"/>
                <a:gd name="connsiteY2" fmla="*/ 179223 h 343815"/>
                <a:gd name="connsiteX3" fmla="*/ 395021 w 395021"/>
                <a:gd name="connsiteY3" fmla="*/ 179223 h 343815"/>
                <a:gd name="connsiteX4" fmla="*/ 395021 w 395021"/>
                <a:gd name="connsiteY4" fmla="*/ 343815 h 343815"/>
                <a:gd name="connsiteX5" fmla="*/ 242621 w 395021"/>
                <a:gd name="connsiteY5" fmla="*/ 343815 h 343815"/>
                <a:gd name="connsiteX6" fmla="*/ 242621 w 395021"/>
                <a:gd name="connsiteY6" fmla="*/ 179223 h 343815"/>
                <a:gd name="connsiteX7" fmla="*/ 287731 w 395021"/>
                <a:gd name="connsiteY7" fmla="*/ 63399 h 343815"/>
                <a:gd name="connsiteX8" fmla="*/ 395021 w 395021"/>
                <a:gd name="connsiteY8" fmla="*/ 0 h 343815"/>
                <a:gd name="connsiteX9" fmla="*/ 152400 w 395021"/>
                <a:gd name="connsiteY9" fmla="*/ 0 h 343815"/>
                <a:gd name="connsiteX10" fmla="*/ 152400 w 395021"/>
                <a:gd name="connsiteY10" fmla="*/ 70714 h 343815"/>
                <a:gd name="connsiteX11" fmla="*/ 78029 w 395021"/>
                <a:gd name="connsiteY11" fmla="*/ 179223 h 343815"/>
                <a:gd name="connsiteX12" fmla="*/ 152400 w 395021"/>
                <a:gd name="connsiteY12" fmla="*/ 179223 h 343815"/>
                <a:gd name="connsiteX13" fmla="*/ 152400 w 395021"/>
                <a:gd name="connsiteY13" fmla="*/ 343815 h 343815"/>
                <a:gd name="connsiteX14" fmla="*/ 0 w 395021"/>
                <a:gd name="connsiteY14" fmla="*/ 343815 h 343815"/>
                <a:gd name="connsiteX15" fmla="*/ 0 w 395021"/>
                <a:gd name="connsiteY15" fmla="*/ 179223 h 343815"/>
                <a:gd name="connsiteX16" fmla="*/ 45111 w 395021"/>
                <a:gd name="connsiteY16" fmla="*/ 63399 h 343815"/>
                <a:gd name="connsiteX17" fmla="*/ 152400 w 395021"/>
                <a:gd name="connsiteY17" fmla="*/ 0 h 3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5021" h="343815">
                  <a:moveTo>
                    <a:pt x="395021" y="0"/>
                  </a:moveTo>
                  <a:lnTo>
                    <a:pt x="395021" y="70714"/>
                  </a:lnTo>
                  <a:cubicBezTo>
                    <a:pt x="345440" y="87783"/>
                    <a:pt x="320650" y="123952"/>
                    <a:pt x="320650" y="179223"/>
                  </a:cubicBezTo>
                  <a:lnTo>
                    <a:pt x="395021" y="179223"/>
                  </a:lnTo>
                  <a:lnTo>
                    <a:pt x="395021" y="343815"/>
                  </a:lnTo>
                  <a:lnTo>
                    <a:pt x="242621" y="343815"/>
                  </a:lnTo>
                  <a:lnTo>
                    <a:pt x="242621" y="179223"/>
                  </a:lnTo>
                  <a:cubicBezTo>
                    <a:pt x="242621" y="135332"/>
                    <a:pt x="257658" y="96724"/>
                    <a:pt x="287731" y="63399"/>
                  </a:cubicBezTo>
                  <a:cubicBezTo>
                    <a:pt x="314554" y="34138"/>
                    <a:pt x="350317" y="13005"/>
                    <a:pt x="395021" y="0"/>
                  </a:cubicBezTo>
                  <a:close/>
                  <a:moveTo>
                    <a:pt x="152400" y="0"/>
                  </a:moveTo>
                  <a:lnTo>
                    <a:pt x="152400" y="70714"/>
                  </a:lnTo>
                  <a:cubicBezTo>
                    <a:pt x="102819" y="87783"/>
                    <a:pt x="78029" y="123952"/>
                    <a:pt x="78029" y="179223"/>
                  </a:cubicBezTo>
                  <a:lnTo>
                    <a:pt x="152400" y="179223"/>
                  </a:lnTo>
                  <a:lnTo>
                    <a:pt x="152400" y="343815"/>
                  </a:lnTo>
                  <a:lnTo>
                    <a:pt x="0" y="343815"/>
                  </a:lnTo>
                  <a:lnTo>
                    <a:pt x="0" y="179223"/>
                  </a:lnTo>
                  <a:cubicBezTo>
                    <a:pt x="0" y="135332"/>
                    <a:pt x="15037" y="96724"/>
                    <a:pt x="45111" y="63399"/>
                  </a:cubicBezTo>
                  <a:cubicBezTo>
                    <a:pt x="71933" y="34138"/>
                    <a:pt x="107696" y="13005"/>
                    <a:pt x="1524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444500" dist="254000" dir="8100000" algn="tr" rotWithShape="0">
                <a:schemeClr val="tx1">
                  <a:alpha val="12000"/>
                </a:schemeClr>
              </a:outerShdw>
            </a:effectLst>
            <a:scene3d>
              <a:camera prst="perspectiveFront">
                <a:rot lat="0" lon="9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40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054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"/>
            <a:ext cx="12191695" cy="6857999"/>
          </a:xfrm>
          <a:prstGeom prst="rect">
            <a:avLst/>
          </a:prstGeom>
          <a:solidFill>
            <a:srgbClr val="0A0E1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9810598" y="-952805"/>
            <a:ext cx="3333902" cy="3333902"/>
          </a:xfrm>
          <a:prstGeom prst="ellipse">
            <a:avLst/>
          </a:prstGeom>
          <a:solidFill>
            <a:srgbClr val="4F46E5">
              <a:alpha val="1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-761695" y="5421478"/>
            <a:ext cx="2381098" cy="2381098"/>
          </a:xfrm>
          <a:prstGeom prst="ellipse">
            <a:avLst/>
          </a:prstGeom>
          <a:solidFill>
            <a:srgbClr val="4F46E5">
              <a:alpha val="1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1841602" y="609905"/>
            <a:ext cx="8772754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Body &amp; Mirror Checking post-chirurgia bariatrica</a:t>
            </a:r>
            <a:endParaRPr lang="en-US" sz="2700" dirty="0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578" y="1335024"/>
            <a:ext cx="3619195" cy="361919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24905" y="1259129"/>
            <a:ext cx="5048402" cy="1466698"/>
          </a:xfrm>
          <a:prstGeom prst="roundRect">
            <a:avLst>
              <a:gd name="adj" fmla="val 6072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 txBox="1"/>
          <p:nvPr/>
        </p:nvSpPr>
        <p:spPr>
          <a:xfrm>
            <a:off x="6562649" y="1516075"/>
            <a:ext cx="33531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Controllo ossessivo allo specchio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562649" y="1888236"/>
            <a:ext cx="4625035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Esame ripetuto di specifiche aree corporee (addome, braccia, cosce) davanti allo specchio fino a 15-20 volte al giorno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324905" y="2916936"/>
            <a:ext cx="5048402" cy="1466698"/>
          </a:xfrm>
          <a:prstGeom prst="roundRect">
            <a:avLst>
              <a:gd name="adj" fmla="val 6072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 txBox="1"/>
          <p:nvPr/>
        </p:nvSpPr>
        <p:spPr>
          <a:xfrm>
            <a:off x="6562649" y="3173882"/>
            <a:ext cx="21058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Misurazioni ripetute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562649" y="3545129"/>
            <a:ext cx="4548226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Misurazione ossessiva di vita, fianchi e altre circonferenze corporee. Spesso accompagnata da pesate multiple giornaliere.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324905" y="4573829"/>
            <a:ext cx="5048402" cy="1466698"/>
          </a:xfrm>
          <a:prstGeom prst="roundRect">
            <a:avLst>
              <a:gd name="adj" fmla="val 6072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 txBox="1"/>
          <p:nvPr/>
        </p:nvSpPr>
        <p:spPr>
          <a:xfrm>
            <a:off x="6562649" y="4830775"/>
            <a:ext cx="24387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Scrutinio visivo e tattile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6562649" y="5202936"/>
            <a:ext cx="4415638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Pizzicamento della pelle, controllo manuale della lassità cutanea, confronto compulsivo con foto precedenti</a:t>
            </a:r>
            <a:endParaRPr lang="en-US" sz="1000" dirty="0"/>
          </a:p>
        </p:txBody>
      </p:sp>
      <p:sp>
        <p:nvSpPr>
          <p:cNvPr id="18" name="Text 15"/>
          <p:cNvSpPr txBox="1"/>
          <p:nvPr/>
        </p:nvSpPr>
        <p:spPr>
          <a:xfrm>
            <a:off x="6562649" y="5650078"/>
            <a:ext cx="3458261" cy="143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BEAFE">
                    <a:alpha val="8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Associato a maggior rischio di body image distress (OR 2.8)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3280867" y="6590334"/>
            <a:ext cx="819668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FDBFE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Fonti: Geller et al., Obesity Surgery, 2020; Jumah et al., Cureus, 2025; International Journal of Body Image Psychology, 2024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5415991" y="3650285"/>
            <a:ext cx="761695" cy="19202"/>
          </a:xfrm>
          <a:prstGeom prst="rect">
            <a:avLst/>
          </a:prstGeom>
          <a:solidFill>
            <a:srgbClr val="00D4FF">
              <a:alpha val="8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Shape 18"/>
          <p:cNvSpPr/>
          <p:nvPr/>
        </p:nvSpPr>
        <p:spPr>
          <a:xfrm>
            <a:off x="5372100" y="1900783"/>
            <a:ext cx="761695" cy="19202"/>
          </a:xfrm>
          <a:prstGeom prst="rect">
            <a:avLst/>
          </a:prstGeom>
          <a:solidFill>
            <a:srgbClr val="00D4FF">
              <a:alpha val="8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Shape 19"/>
          <p:cNvSpPr/>
          <p:nvPr/>
        </p:nvSpPr>
        <p:spPr>
          <a:xfrm>
            <a:off x="5372100" y="5380585"/>
            <a:ext cx="761695" cy="19202"/>
          </a:xfrm>
          <a:prstGeom prst="rect">
            <a:avLst/>
          </a:prstGeom>
          <a:solidFill>
            <a:srgbClr val="00D4FF">
              <a:alpha val="8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3" name="Shape 20"/>
          <p:cNvSpPr/>
          <p:nvPr/>
        </p:nvSpPr>
        <p:spPr>
          <a:xfrm>
            <a:off x="926236" y="406843"/>
            <a:ext cx="10797338" cy="5908587"/>
          </a:xfrm>
          <a:prstGeom prst="roundRect">
            <a:avLst>
              <a:gd name="adj" fmla="val 315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24" name="AutoShape 2" descr="Immagine di ">
            <a:extLst>
              <a:ext uri="{FF2B5EF4-FFF2-40B4-BE49-F238E27FC236}">
                <a16:creationId xmlns:a16="http://schemas.microsoft.com/office/drawing/2014/main" id="{712B5AAE-CC64-253A-88F5-7331767E82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76" y="-504749"/>
            <a:ext cx="12191695" cy="7867498"/>
          </a:xfrm>
          <a:prstGeom prst="rect">
            <a:avLst/>
          </a:prstGeom>
          <a:solidFill>
            <a:srgbClr val="0A0E1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9808922" y="-1457554"/>
            <a:ext cx="3333902" cy="3333902"/>
          </a:xfrm>
          <a:prstGeom prst="ellipse">
            <a:avLst/>
          </a:prstGeom>
          <a:solidFill>
            <a:srgbClr val="4F46E5">
              <a:alpha val="1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-763371" y="5736031"/>
            <a:ext cx="2381098" cy="2381098"/>
          </a:xfrm>
          <a:prstGeom prst="ellipse">
            <a:avLst/>
          </a:prstGeom>
          <a:solidFill>
            <a:srgbClr val="4F46E5">
              <a:alpha val="1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2502866" y="181051"/>
            <a:ext cx="7448702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Body Avoidance post-chirurgia bariatrica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404671" y="1030529"/>
            <a:ext cx="2200046" cy="1733702"/>
          </a:xfrm>
          <a:prstGeom prst="roundRect">
            <a:avLst>
              <a:gd name="adj" fmla="val 434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 txBox="1"/>
          <p:nvPr/>
        </p:nvSpPr>
        <p:spPr>
          <a:xfrm>
            <a:off x="1566520" y="1211580"/>
            <a:ext cx="1314907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Evitamento specchi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566520" y="1811426"/>
            <a:ext cx="1957730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Evitare deliberatamente specchi e superfici riflettenti per non confrontarsi con la nuova immagine corporea.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404671" y="2992831"/>
            <a:ext cx="2200046" cy="1733702"/>
          </a:xfrm>
          <a:prstGeom prst="roundRect">
            <a:avLst>
              <a:gd name="adj" fmla="val 434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 txBox="1"/>
          <p:nvPr/>
        </p:nvSpPr>
        <p:spPr>
          <a:xfrm>
            <a:off x="1566520" y="3173882"/>
            <a:ext cx="1648663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Abbigliamento oversized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566520" y="3773729"/>
            <a:ext cx="1967789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Indossare abiti larghi per nascondere le aree problematiche e la lassità cutanea (89,2% dei pazienti).</a:t>
            </a:r>
            <a:endParaRPr lang="en-US" sz="1000" dirty="0"/>
          </a:p>
        </p:txBody>
      </p:sp>
      <p:pic>
        <p:nvPicPr>
          <p:cNvPr id="1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4117" y="1068933"/>
            <a:ext cx="3619195" cy="3619195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6715507" y="4343431"/>
            <a:ext cx="1104595" cy="247802"/>
          </a:xfrm>
          <a:prstGeom prst="roundRect">
            <a:avLst>
              <a:gd name="adj" fmla="val 56770"/>
            </a:avLst>
          </a:prstGeom>
          <a:solidFill>
            <a:srgbClr val="3B82F6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 txBox="1"/>
          <p:nvPr/>
        </p:nvSpPr>
        <p:spPr>
          <a:xfrm>
            <a:off x="6805532" y="4413580"/>
            <a:ext cx="1038758" cy="143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Post-operazione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4438650" y="4343431"/>
            <a:ext cx="1037844" cy="247802"/>
          </a:xfrm>
          <a:prstGeom prst="roundRect">
            <a:avLst>
              <a:gd name="adj" fmla="val 56770"/>
            </a:avLst>
          </a:prstGeom>
          <a:solidFill>
            <a:srgbClr val="EF4444">
              <a:alpha val="6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Text 15"/>
          <p:cNvSpPr txBox="1"/>
          <p:nvPr/>
        </p:nvSpPr>
        <p:spPr>
          <a:xfrm>
            <a:off x="4504487" y="4413579"/>
            <a:ext cx="972007" cy="143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Pre-operazione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3617520" y="1748333"/>
            <a:ext cx="571500" cy="19202"/>
          </a:xfrm>
          <a:prstGeom prst="rect">
            <a:avLst/>
          </a:prstGeom>
          <a:solidFill>
            <a:srgbClr val="93C5FD">
              <a:alpha val="8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Shape 17"/>
          <p:cNvSpPr/>
          <p:nvPr/>
        </p:nvSpPr>
        <p:spPr>
          <a:xfrm>
            <a:off x="3636656" y="3670924"/>
            <a:ext cx="571500" cy="19202"/>
          </a:xfrm>
          <a:prstGeom prst="rect">
            <a:avLst/>
          </a:prstGeom>
          <a:solidFill>
            <a:srgbClr val="93C5FD">
              <a:alpha val="8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Shape 18"/>
          <p:cNvSpPr/>
          <p:nvPr/>
        </p:nvSpPr>
        <p:spPr>
          <a:xfrm>
            <a:off x="7899654" y="2071116"/>
            <a:ext cx="571500" cy="19202"/>
          </a:xfrm>
          <a:prstGeom prst="rect">
            <a:avLst/>
          </a:prstGeom>
          <a:solidFill>
            <a:srgbClr val="93C5FD">
              <a:alpha val="8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Shape 19"/>
          <p:cNvSpPr/>
          <p:nvPr/>
        </p:nvSpPr>
        <p:spPr>
          <a:xfrm>
            <a:off x="7899654" y="3670924"/>
            <a:ext cx="571500" cy="19202"/>
          </a:xfrm>
          <a:prstGeom prst="rect">
            <a:avLst/>
          </a:prstGeom>
          <a:solidFill>
            <a:srgbClr val="93C5FD">
              <a:alpha val="8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3" name="Shape 20"/>
          <p:cNvSpPr/>
          <p:nvPr/>
        </p:nvSpPr>
        <p:spPr>
          <a:xfrm>
            <a:off x="8590941" y="830275"/>
            <a:ext cx="2200046" cy="2133295"/>
          </a:xfrm>
          <a:prstGeom prst="roundRect">
            <a:avLst>
              <a:gd name="adj" fmla="val 287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1"/>
          <p:cNvSpPr txBox="1"/>
          <p:nvPr/>
        </p:nvSpPr>
        <p:spPr>
          <a:xfrm>
            <a:off x="8753704" y="1011326"/>
            <a:ext cx="1276502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Isolamento sociale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753704" y="1612087"/>
            <a:ext cx="1748333" cy="11722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Il 33% presenta comportamenti di evitamento sociale legati all'eccesso cutaneo, perpetuando il ciclo di isolamento.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8590941" y="3193085"/>
            <a:ext cx="2200046" cy="1733702"/>
          </a:xfrm>
          <a:prstGeom prst="roundRect">
            <a:avLst>
              <a:gd name="adj" fmla="val 434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Text 24"/>
          <p:cNvSpPr txBox="1"/>
          <p:nvPr/>
        </p:nvSpPr>
        <p:spPr>
          <a:xfrm>
            <a:off x="8753704" y="3374136"/>
            <a:ext cx="1591056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Negazione dei feedback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8753704" y="3973982"/>
            <a:ext cx="1662379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Rifiuto sistematico dei commenti positivi sull'aspetto fisico e sulla perdita di peso.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1404671" y="5155387"/>
            <a:ext cx="9381744" cy="1086307"/>
          </a:xfrm>
          <a:prstGeom prst="roundRect">
            <a:avLst>
              <a:gd name="adj" fmla="val 1107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Text 27"/>
          <p:cNvSpPr txBox="1"/>
          <p:nvPr/>
        </p:nvSpPr>
        <p:spPr>
          <a:xfrm>
            <a:off x="3622091" y="5307177"/>
            <a:ext cx="795528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33%</a:t>
            </a:r>
            <a:endParaRPr lang="en-US" sz="2200" dirty="0"/>
          </a:p>
        </p:txBody>
      </p:sp>
      <p:sp>
        <p:nvSpPr>
          <p:cNvPr id="31" name="Text 28"/>
          <p:cNvSpPr txBox="1"/>
          <p:nvPr/>
        </p:nvSpPr>
        <p:spPr>
          <a:xfrm>
            <a:off x="3187751" y="5707685"/>
            <a:ext cx="1548079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Evitamento situazioni</a:t>
            </a:r>
            <a:endParaRPr lang="en-US" sz="1000" dirty="0"/>
          </a:p>
        </p:txBody>
      </p:sp>
      <p:sp>
        <p:nvSpPr>
          <p:cNvPr id="32" name="Text 29"/>
          <p:cNvSpPr txBox="1"/>
          <p:nvPr/>
        </p:nvSpPr>
        <p:spPr>
          <a:xfrm>
            <a:off x="3705302" y="5897880"/>
            <a:ext cx="510235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sociali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5011979" y="5393131"/>
            <a:ext cx="9144" cy="609905"/>
          </a:xfrm>
          <a:prstGeom prst="rect">
            <a:avLst/>
          </a:prstGeom>
          <a:solidFill>
            <a:srgbClr val="BFDBFE">
              <a:alpha val="3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4" name="Text 31"/>
          <p:cNvSpPr txBox="1"/>
          <p:nvPr/>
        </p:nvSpPr>
        <p:spPr>
          <a:xfrm>
            <a:off x="5665775" y="5307177"/>
            <a:ext cx="1024128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27,5%</a:t>
            </a:r>
            <a:endParaRPr lang="en-US" sz="2200" dirty="0"/>
          </a:p>
        </p:txBody>
      </p:sp>
      <p:sp>
        <p:nvSpPr>
          <p:cNvPr id="35" name="Text 32"/>
          <p:cNvSpPr txBox="1"/>
          <p:nvPr/>
        </p:nvSpPr>
        <p:spPr>
          <a:xfrm>
            <a:off x="5402428" y="5707685"/>
            <a:ext cx="1433779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Disagio significativo</a:t>
            </a:r>
            <a:endParaRPr lang="en-US" sz="1000" dirty="0"/>
          </a:p>
        </p:txBody>
      </p:sp>
      <p:sp>
        <p:nvSpPr>
          <p:cNvPr id="36" name="Text 33"/>
          <p:cNvSpPr txBox="1"/>
          <p:nvPr/>
        </p:nvSpPr>
        <p:spPr>
          <a:xfrm>
            <a:off x="5556047" y="5897880"/>
            <a:ext cx="1129284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post-chirurgico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7115099" y="5393131"/>
            <a:ext cx="9144" cy="609905"/>
          </a:xfrm>
          <a:prstGeom prst="rect">
            <a:avLst/>
          </a:prstGeom>
          <a:solidFill>
            <a:srgbClr val="BFDBFE">
              <a:alpha val="3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8" name="Text 35"/>
          <p:cNvSpPr txBox="1"/>
          <p:nvPr/>
        </p:nvSpPr>
        <p:spPr>
          <a:xfrm>
            <a:off x="7865822" y="5307177"/>
            <a:ext cx="995782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+45%</a:t>
            </a:r>
            <a:endParaRPr lang="en-US" sz="2200" dirty="0"/>
          </a:p>
        </p:txBody>
      </p:sp>
      <p:sp>
        <p:nvSpPr>
          <p:cNvPr id="39" name="Text 36"/>
          <p:cNvSpPr txBox="1"/>
          <p:nvPr/>
        </p:nvSpPr>
        <p:spPr>
          <a:xfrm>
            <a:off x="7587844" y="5707685"/>
            <a:ext cx="1433779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Rischio depressione</a:t>
            </a:r>
            <a:endParaRPr lang="en-US" sz="1000" dirty="0"/>
          </a:p>
        </p:txBody>
      </p:sp>
      <p:sp>
        <p:nvSpPr>
          <p:cNvPr id="40" name="Text 37"/>
          <p:cNvSpPr txBox="1"/>
          <p:nvPr/>
        </p:nvSpPr>
        <p:spPr>
          <a:xfrm>
            <a:off x="7505548" y="5897880"/>
            <a:ext cx="159562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BEA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correlata all'immagine</a:t>
            </a:r>
            <a:endParaRPr lang="en-US" sz="1000" dirty="0"/>
          </a:p>
        </p:txBody>
      </p:sp>
      <p:sp>
        <p:nvSpPr>
          <p:cNvPr id="41" name="Text 38"/>
          <p:cNvSpPr txBox="1"/>
          <p:nvPr/>
        </p:nvSpPr>
        <p:spPr>
          <a:xfrm>
            <a:off x="2174596" y="6479438"/>
            <a:ext cx="8711489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FDBFE">
                    <a:alpha val="7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Fonti: Gravina et al., Brain Sciences, 2025; Braun et al., Obesity Surgery, 2021; International Journal of Body Image Psychology, 2024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762371" y="-50459"/>
            <a:ext cx="10123714" cy="6448682"/>
          </a:xfrm>
          <a:prstGeom prst="roundRect">
            <a:avLst>
              <a:gd name="adj" fmla="val 1236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3" y="-884590"/>
            <a:ext cx="12191695" cy="8991295"/>
          </a:xfrm>
          <a:prstGeom prst="rect">
            <a:avLst/>
          </a:prstGeom>
          <a:solidFill>
            <a:srgbClr val="0A0E1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-67512" y="-380847"/>
            <a:ext cx="12545567" cy="8991296"/>
          </a:xfrm>
          <a:prstGeom prst="rect">
            <a:avLst/>
          </a:prstGeom>
          <a:solidFill>
            <a:srgbClr val="312E8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-476249" y="-1360992"/>
            <a:ext cx="2857500" cy="2857500"/>
          </a:xfrm>
          <a:prstGeom prst="ellipse">
            <a:avLst/>
          </a:prstGeom>
          <a:solidFill>
            <a:srgbClr val="4F46E5">
              <a:alpha val="1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10573360" y="6480902"/>
            <a:ext cx="1904695" cy="1904695"/>
          </a:xfrm>
          <a:prstGeom prst="ellipse">
            <a:avLst/>
          </a:prstGeom>
          <a:solidFill>
            <a:srgbClr val="4F46E5">
              <a:alpha val="1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 txBox="1"/>
          <p:nvPr/>
        </p:nvSpPr>
        <p:spPr>
          <a:xfrm>
            <a:off x="1483310" y="-46085"/>
            <a:ext cx="7439558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Fattori di rischio post-chirurgia bariatrica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59232" y="728481"/>
            <a:ext cx="4315054" cy="3247949"/>
          </a:xfrm>
          <a:prstGeom prst="roundRect">
            <a:avLst>
              <a:gd name="adj" fmla="val 1238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 txBox="1"/>
          <p:nvPr/>
        </p:nvSpPr>
        <p:spPr>
          <a:xfrm>
            <a:off x="1096976" y="976283"/>
            <a:ext cx="3124505" cy="581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93C5F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Elementi predittivi di insoddisfazione corporea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096976" y="1767239"/>
            <a:ext cx="114300" cy="114300"/>
          </a:xfrm>
          <a:prstGeom prst="roundRect">
            <a:avLst>
              <a:gd name="adj" fmla="val 800000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 txBox="1"/>
          <p:nvPr/>
        </p:nvSpPr>
        <p:spPr>
          <a:xfrm>
            <a:off x="1325576" y="1757181"/>
            <a:ext cx="29672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BFDB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Rapidità della perdita ponderale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325576" y="2015042"/>
            <a:ext cx="3300984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perdita rapida tipica della chirurgia bariatrica aumenta il rischio di "phantom fat" rispetto alla perdita graduale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096976" y="2864519"/>
            <a:ext cx="114300" cy="114300"/>
          </a:xfrm>
          <a:prstGeom prst="roundRect">
            <a:avLst>
              <a:gd name="adj" fmla="val 800000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 txBox="1"/>
          <p:nvPr/>
        </p:nvSpPr>
        <p:spPr>
          <a:xfrm>
            <a:off x="1325576" y="2855375"/>
            <a:ext cx="178673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BFDB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Durata dell'obesità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325576" y="3112322"/>
            <a:ext cx="3462833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Pazienti con storia di obesità prolungata mostrano maggiore difficoltà nell'aggiornamento dell'immagine corporea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400953" y="679034"/>
            <a:ext cx="4315054" cy="2486254"/>
          </a:xfrm>
          <a:prstGeom prst="roundRect">
            <a:avLst>
              <a:gd name="adj" fmla="val 2114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14"/>
          <p:cNvSpPr/>
          <p:nvPr/>
        </p:nvSpPr>
        <p:spPr>
          <a:xfrm>
            <a:off x="6638697" y="956097"/>
            <a:ext cx="114300" cy="114300"/>
          </a:xfrm>
          <a:prstGeom prst="roundRect">
            <a:avLst>
              <a:gd name="adj" fmla="val 800000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 txBox="1"/>
          <p:nvPr/>
        </p:nvSpPr>
        <p:spPr>
          <a:xfrm>
            <a:off x="6867297" y="946039"/>
            <a:ext cx="171998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BFDB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Genere femminile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867297" y="1202985"/>
            <a:ext cx="3290926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donne presentano maggiore insoddisfazione corporea persistente rispetto agli uomini dopo chirurgia bariatrica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638697" y="2053377"/>
            <a:ext cx="114300" cy="114300"/>
          </a:xfrm>
          <a:prstGeom prst="roundRect">
            <a:avLst>
              <a:gd name="adj" fmla="val 800000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 txBox="1"/>
          <p:nvPr/>
        </p:nvSpPr>
        <p:spPr>
          <a:xfrm>
            <a:off x="6867297" y="2043319"/>
            <a:ext cx="2424989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BFDBF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Comorbidità psichiatriche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867297" y="2301180"/>
            <a:ext cx="3557930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Presenza di disturbi dell'umore o disturbi alimentari aumenta il rischio di distorsioni dell'immagine corporea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19663" y="-263901"/>
            <a:ext cx="10913105" cy="7749915"/>
          </a:xfrm>
          <a:prstGeom prst="roundRect">
            <a:avLst>
              <a:gd name="adj" fmla="val 193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36" name="Immagine 35" descr="Immagine che contiene interno, clessidra, muro, arte&#10;&#10;Il contenuto generato dall'IA potrebbe non essere corretto.">
            <a:extLst>
              <a:ext uri="{FF2B5EF4-FFF2-40B4-BE49-F238E27FC236}">
                <a16:creationId xmlns:a16="http://schemas.microsoft.com/office/drawing/2014/main" id="{616B6360-1AC4-EE47-9329-0BA8FB885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487" y="3417320"/>
            <a:ext cx="3439107" cy="3439107"/>
          </a:xfrm>
          <a:prstGeom prst="rect">
            <a:avLst/>
          </a:prstGeom>
          <a:effectLst>
            <a:outerShdw blurRad="50800" dist="303763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Oval 8">
            <a:extLst>
              <a:ext uri="{FF2B5EF4-FFF2-40B4-BE49-F238E27FC236}">
                <a16:creationId xmlns:a16="http://schemas.microsoft.com/office/drawing/2014/main" id="{B1F0B947-2CED-454B-A41C-0104E6805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0051" y="1455942"/>
            <a:ext cx="4286250" cy="4289425"/>
          </a:xfrm>
          <a:prstGeom prst="teardrop">
            <a:avLst/>
          </a:prstGeom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rgbClr val="435368">
                <a:alpha val="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18" name="Oval 8">
            <a:extLst>
              <a:ext uri="{FF2B5EF4-FFF2-40B4-BE49-F238E27FC236}">
                <a16:creationId xmlns:a16="http://schemas.microsoft.com/office/drawing/2014/main" id="{AC9722AD-9B11-45A7-AC30-B60A42518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0050" y="1455942"/>
            <a:ext cx="5002349" cy="4926929"/>
          </a:xfrm>
          <a:prstGeom prst="teardrop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25400">
            <a:gradFill>
              <a:gsLst>
                <a:gs pos="43000">
                  <a:schemeClr val="bg1">
                    <a:alpha val="19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sz="1400" dirty="0">
              <a:solidFill>
                <a:srgbClr val="435368"/>
              </a:solidFill>
            </a:endParaRPr>
          </a:p>
        </p:txBody>
      </p:sp>
      <p:sp>
        <p:nvSpPr>
          <p:cNvPr id="50" name="Rectangle 11">
            <a:extLst>
              <a:ext uri="{FF2B5EF4-FFF2-40B4-BE49-F238E27FC236}">
                <a16:creationId xmlns:a16="http://schemas.microsoft.com/office/drawing/2014/main" id="{86047AFF-66A5-4CC8-80D4-1758508A5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58" y="2210205"/>
            <a:ext cx="5390020" cy="24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ru-UA" sz="8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Lassità</a:t>
            </a:r>
            <a:r>
              <a:rPr kumimoji="0" lang="en-US" altLang="ru-UA" sz="8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kumimoji="0" lang="en-US" altLang="ru-UA" sz="8800" b="1" i="0" u="none" strike="noStrike" cap="none" normalizeH="0" baseline="0" dirty="0">
                <a:ln>
                  <a:noFill/>
                </a:ln>
                <a:gradFill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0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Cutanea</a:t>
            </a:r>
            <a:endParaRPr kumimoji="0" lang="ru-UA" altLang="ru-UA" sz="2400" b="0" i="0" u="none" strike="noStrike" cap="none" normalizeH="0" baseline="0" dirty="0">
              <a:ln>
                <a:noFill/>
              </a:ln>
              <a:gradFill>
                <a:gsLst>
                  <a:gs pos="5000">
                    <a:schemeClr val="accent1"/>
                  </a:gs>
                  <a:gs pos="100000">
                    <a:schemeClr val="accent5"/>
                  </a:gs>
                </a:gsLst>
                <a:lin ang="2700000" scaled="0"/>
              </a:gradFill>
              <a:effectLst>
                <a:outerShdw blurRad="139700" dist="139700" dir="2700000" algn="tl">
                  <a:srgbClr val="000000">
                    <a:alpha val="10000"/>
                  </a:srgbClr>
                </a:outerShdw>
              </a:effectLst>
              <a:latin typeface="+mj-lt"/>
              <a:ea typeface="Inter" panose="020B0502030000000004" pitchFamily="34" charset="0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C8B7F99-EF94-499A-8A24-37D2FAE3B494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2928097" y="-3261238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6FED4572-B373-4052-AE8B-B406A7A2D179}"/>
              </a:ext>
            </a:extLst>
          </p:cNvPr>
          <p:cNvSpPr/>
          <p:nvPr/>
        </p:nvSpPr>
        <p:spPr>
          <a:xfrm rot="16200000" flipH="1">
            <a:off x="8873708" y="207432"/>
            <a:ext cx="2537026" cy="2624185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eardrop 12">
            <a:extLst>
              <a:ext uri="{FF2B5EF4-FFF2-40B4-BE49-F238E27FC236}">
                <a16:creationId xmlns:a16="http://schemas.microsoft.com/office/drawing/2014/main" id="{00A53085-9189-45E8-9AA4-EF9C28474CE0}"/>
              </a:ext>
            </a:extLst>
          </p:cNvPr>
          <p:cNvSpPr/>
          <p:nvPr/>
        </p:nvSpPr>
        <p:spPr>
          <a:xfrm rot="16200000" flipH="1">
            <a:off x="6064294" y="1112633"/>
            <a:ext cx="4632734" cy="4632734"/>
          </a:xfrm>
          <a:prstGeom prst="teardrop">
            <a:avLst/>
          </a:prstGeom>
          <a:gradFill flip="none" rotWithShape="1">
            <a:gsLst>
              <a:gs pos="0">
                <a:schemeClr val="accent1"/>
              </a:gs>
              <a:gs pos="48000">
                <a:schemeClr val="accent5">
                  <a:alpha val="0"/>
                </a:schemeClr>
              </a:gs>
            </a:gsLst>
            <a:lin ang="8100000" scaled="1"/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12D96B9F-4248-43B6-9AB5-2CCC082EE9BB}"/>
              </a:ext>
            </a:extLst>
          </p:cNvPr>
          <p:cNvSpPr/>
          <p:nvPr/>
        </p:nvSpPr>
        <p:spPr>
          <a:xfrm rot="16200000" flipH="1">
            <a:off x="8724545" y="356595"/>
            <a:ext cx="2537026" cy="2325859"/>
          </a:xfrm>
          <a:prstGeom prst="teardrop">
            <a:avLst/>
          </a:prstGeom>
          <a:gradFill flip="none" rotWithShape="1">
            <a:gsLst>
              <a:gs pos="0">
                <a:schemeClr val="accent1"/>
              </a:gs>
              <a:gs pos="48000">
                <a:schemeClr val="accent5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15685B-EEFD-4725-8555-20E86287439C}"/>
              </a:ext>
            </a:extLst>
          </p:cNvPr>
          <p:cNvSpPr/>
          <p:nvPr/>
        </p:nvSpPr>
        <p:spPr>
          <a:xfrm>
            <a:off x="8934331" y="2324420"/>
            <a:ext cx="7648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+mj-lt"/>
                <a:ea typeface="Inter" panose="020B0502030000000004" pitchFamily="34" charset="0"/>
              </a:rPr>
              <a:t>02</a:t>
            </a:r>
          </a:p>
        </p:txBody>
      </p:sp>
      <p:pic>
        <p:nvPicPr>
          <p:cNvPr id="4" name="Segnaposto immagine 3" descr="Immagine che contiene articolazione, stomaco, Petto, Coscia&#10;&#10;Il contenuto generato dall'IA potrebbe non essere corretto.">
            <a:extLst>
              <a:ext uri="{FF2B5EF4-FFF2-40B4-BE49-F238E27FC236}">
                <a16:creationId xmlns:a16="http://schemas.microsoft.com/office/drawing/2014/main" id="{B312FEB5-02A3-D2B2-9181-EEF07D67BF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r="21"/>
          <a:stretch>
            <a:fillRect/>
          </a:stretch>
        </p:blipFill>
        <p:spPr>
          <a:xfrm>
            <a:off x="6229350" y="1498077"/>
            <a:ext cx="4827592" cy="4831167"/>
          </a:xfrm>
        </p:spPr>
      </p:pic>
    </p:spTree>
    <p:extLst>
      <p:ext uri="{BB962C8B-B14F-4D97-AF65-F5344CB8AC3E}">
        <p14:creationId xmlns:p14="http://schemas.microsoft.com/office/powerpoint/2010/main" val="1397633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50" grpId="0"/>
      <p:bldP spid="51" grpId="0" animBg="1"/>
      <p:bldP spid="6" grpId="0" animBg="1"/>
      <p:bldP spid="13" grpId="0" animBg="1"/>
      <p:bldP spid="8" grpId="0" animBg="1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72343" y="1"/>
            <a:ext cx="4719657" cy="6857999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 txBox="1"/>
          <p:nvPr/>
        </p:nvSpPr>
        <p:spPr>
          <a:xfrm>
            <a:off x="381304" y="390449"/>
            <a:ext cx="64351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600" b="1" dirty="0">
                <a:solidFill>
                  <a:srgbClr val="00CEE6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Pelle in </a:t>
            </a:r>
            <a:r>
              <a:rPr lang="en-US" sz="6600" b="1" dirty="0" err="1">
                <a:solidFill>
                  <a:srgbClr val="00CEE6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eccesso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409651" y="1071448"/>
            <a:ext cx="6435131" cy="808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accent6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Impatto fisico e psicologico post-chirurgico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04858" y="2020693"/>
            <a:ext cx="6239924" cy="875995"/>
          </a:xfrm>
          <a:prstGeom prst="rect">
            <a:avLst/>
          </a:prstGeom>
          <a:solidFill>
            <a:srgbClr val="F2FBF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604858" y="2020693"/>
            <a:ext cx="28346" cy="875995"/>
          </a:xfrm>
          <a:prstGeom prst="rect">
            <a:avLst/>
          </a:prstGeom>
          <a:solidFill>
            <a:srgbClr val="00CEE6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 txBox="1"/>
          <p:nvPr/>
        </p:nvSpPr>
        <p:spPr>
          <a:xfrm>
            <a:off x="775851" y="2134993"/>
            <a:ext cx="6406784" cy="6382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"Il successo del dimagrimento si trasforma in un nuovo stigma: la pelle che pende ricorda costantemente il corpo che ero"</a:t>
            </a:r>
            <a:endParaRPr lang="en-US" dirty="0"/>
          </a:p>
        </p:txBody>
      </p:sp>
      <p:sp>
        <p:nvSpPr>
          <p:cNvPr id="9" name="Text 7"/>
          <p:cNvSpPr txBox="1"/>
          <p:nvPr/>
        </p:nvSpPr>
        <p:spPr>
          <a:xfrm>
            <a:off x="633204" y="3840938"/>
            <a:ext cx="6239924" cy="1162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Dopo il dimagrimento massiccio, la cute perde elasticità e forma pieghe che generano nuovi disagi. </a:t>
            </a:r>
          </a:p>
          <a:p>
            <a:pPr marL="0" indent="0" algn="l">
              <a:buNone/>
            </a:pPr>
            <a:r>
              <a:rPr lang="en-US" sz="20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Dall’ 82% al 96% dei pazienti bariatrici presenta pelle in eccesso problematica, con effetti documentati su autostima, intimità e qualità di vita.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604858" y="10293270"/>
            <a:ext cx="3939235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5555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Post-Bariatric Surgery Abdominoplasty Ameliorates Psychological Well-Being (Journal of Clinical Medicine, 2023)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7695897" y="1"/>
            <a:ext cx="4496102" cy="6857998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4" name="Image 0" descr="https://page.gensparksite.com/slides_images/739c56812b0968dac565762680ee0320.png"/>
          <p:cNvPicPr>
            <a:picLocks noChangeAspect="1"/>
          </p:cNvPicPr>
          <p:nvPr/>
        </p:nvPicPr>
        <p:blipFill>
          <a:blip r:embed="rId3"/>
          <a:srcRect l="2" r="2"/>
          <a:stretch/>
        </p:blipFill>
        <p:spPr>
          <a:xfrm>
            <a:off x="8152182" y="78180"/>
            <a:ext cx="4039513" cy="6779819"/>
          </a:xfrm>
          <a:prstGeom prst="rect">
            <a:avLst/>
          </a:prstGeom>
          <a:effectLst>
            <a:outerShdw blurRad="833326" dist="580664" dir="11444388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Shape 24"/>
          <p:cNvSpPr/>
          <p:nvPr/>
        </p:nvSpPr>
        <p:spPr>
          <a:xfrm>
            <a:off x="11653553" y="-745367"/>
            <a:ext cx="381305" cy="381305"/>
          </a:xfrm>
          <a:prstGeom prst="rect">
            <a:avLst/>
          </a:prstGeom>
          <a:solidFill>
            <a:srgbClr val="FFFFFF"/>
          </a:solidFill>
          <a:ln w="12700">
            <a:solidFill>
              <a:srgbClr val="FF937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rcRect t="-43" b="-43"/>
          <a:stretch/>
        </p:blipFill>
        <p:spPr>
          <a:xfrm>
            <a:off x="11776997" y="-631067"/>
            <a:ext cx="133502" cy="15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85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55BF4FE-D657-44EC-F5AF-C6DD2F9F6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34"/>
            <a:ext cx="12278879" cy="667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81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 txBox="1"/>
          <p:nvPr/>
        </p:nvSpPr>
        <p:spPr>
          <a:xfrm>
            <a:off x="372160" y="265636"/>
            <a:ext cx="5539779" cy="1162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00CEE6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Identità, memoria corporea e trauma</a:t>
            </a:r>
            <a:endParaRPr lang="en-US" sz="4800" dirty="0"/>
          </a:p>
        </p:txBody>
      </p:sp>
      <p:sp>
        <p:nvSpPr>
          <p:cNvPr id="7" name="Text 4"/>
          <p:cNvSpPr txBox="1"/>
          <p:nvPr/>
        </p:nvSpPr>
        <p:spPr>
          <a:xfrm>
            <a:off x="372160" y="1758177"/>
            <a:ext cx="5723839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Il cambiamento corporeo rapido dopo la chirurgia bariatrica può attivare nuclei profondi dell'identità psicologica del paziente, alterando il rapporto tra sé e proprio corpo.</a:t>
            </a:r>
            <a:endParaRPr lang="en-US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3131606"/>
            <a:ext cx="5150246" cy="6382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 </a:t>
            </a:r>
            <a:r>
              <a:rPr lang="en-US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schema corporeo </a:t>
            </a:r>
            <a:r>
              <a:rPr lang="en-US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è una costruzione neuropsicologica radicata che resiste al cambiamento rapido</a:t>
            </a:r>
            <a:endParaRPr lang="en-US" dirty="0"/>
          </a:p>
        </p:txBody>
      </p:sp>
      <p:sp>
        <p:nvSpPr>
          <p:cNvPr id="9" name="Text 6"/>
          <p:cNvSpPr txBox="1"/>
          <p:nvPr/>
        </p:nvSpPr>
        <p:spPr>
          <a:xfrm>
            <a:off x="800100" y="3931706"/>
            <a:ext cx="5111839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La </a:t>
            </a:r>
            <a:r>
              <a:rPr lang="en-US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memoria somatica </a:t>
            </a:r>
            <a:r>
              <a:rPr lang="en-US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conserva l'immagine del "corpo obeso" anche dopo il dimagrimento</a:t>
            </a:r>
            <a:endParaRPr lang="en-US" dirty="0"/>
          </a:p>
        </p:txBody>
      </p:sp>
      <p:sp>
        <p:nvSpPr>
          <p:cNvPr id="10" name="Text 7"/>
          <p:cNvSpPr txBox="1"/>
          <p:nvPr/>
        </p:nvSpPr>
        <p:spPr>
          <a:xfrm>
            <a:off x="800100" y="4503206"/>
            <a:ext cx="5111839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Esperienze traumatiche passate possono riemergere quando il </a:t>
            </a:r>
            <a:r>
              <a:rPr lang="en-US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"corpo-scudo" </a:t>
            </a:r>
            <a:r>
              <a:rPr lang="en-US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scompare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343979" y="5193791"/>
            <a:ext cx="5462967" cy="1544422"/>
          </a:xfrm>
          <a:prstGeom prst="rect">
            <a:avLst/>
          </a:prstGeom>
          <a:solidFill>
            <a:srgbClr val="F0F9FA"/>
          </a:solidFill>
          <a:ln/>
        </p:spPr>
        <p:txBody>
          <a:bodyPr/>
          <a:lstStyle/>
          <a:p>
            <a:endParaRPr lang="it-IT" dirty="0"/>
          </a:p>
        </p:txBody>
      </p:sp>
      <p:sp>
        <p:nvSpPr>
          <p:cNvPr id="12" name="Shape 9"/>
          <p:cNvSpPr/>
          <p:nvPr/>
        </p:nvSpPr>
        <p:spPr>
          <a:xfrm flipH="1">
            <a:off x="298261" y="5193790"/>
            <a:ext cx="45719" cy="1544421"/>
          </a:xfrm>
          <a:prstGeom prst="rect">
            <a:avLst/>
          </a:prstGeom>
          <a:solidFill>
            <a:srgbClr val="00CEE6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 txBox="1"/>
          <p:nvPr/>
        </p:nvSpPr>
        <p:spPr>
          <a:xfrm>
            <a:off x="509130" y="5640933"/>
            <a:ext cx="5320322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333333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"Non è solo il corpo a dimagrire, ma l'intera identità a doversi riconfigurare. </a:t>
            </a:r>
          </a:p>
          <a:p>
            <a:pPr marL="0" indent="0" algn="l">
              <a:buNone/>
            </a:pPr>
            <a:r>
              <a:rPr lang="en-US" sz="2000" i="1" dirty="0">
                <a:solidFill>
                  <a:srgbClr val="333333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Per alcuni pazienti, il corpo obeso era parte integrante del proprio senso di sé."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264161" y="-2"/>
            <a:ext cx="7315200" cy="8162849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1" descr="https://page.gensparksite.com/slides_images/04afe852290def12c1c00dd60a783493.png"/>
          <p:cNvPicPr>
            <a:picLocks noChangeAspect="1"/>
          </p:cNvPicPr>
          <p:nvPr/>
        </p:nvPicPr>
        <p:blipFill>
          <a:blip r:embed="rId3"/>
          <a:srcRect l="19157" r="19157"/>
          <a:stretch/>
        </p:blipFill>
        <p:spPr>
          <a:xfrm>
            <a:off x="6241655" y="-1"/>
            <a:ext cx="73152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4008DD50-33CB-44A8-8CE5-3F1FCBF43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251" y="917575"/>
            <a:ext cx="4923954" cy="4927600"/>
          </a:xfrm>
          <a:prstGeom prst="ellipse">
            <a:avLst/>
          </a:prstGeom>
          <a:solidFill>
            <a:srgbClr val="011030"/>
          </a:solidFill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1">
                <a:lumMod val="75000"/>
                <a:alpha val="20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C2B541-52E7-4394-B59B-87C39A157F2B}"/>
              </a:ext>
            </a:extLst>
          </p:cNvPr>
          <p:cNvGrpSpPr/>
          <p:nvPr/>
        </p:nvGrpSpPr>
        <p:grpSpPr>
          <a:xfrm>
            <a:off x="1728005" y="2215758"/>
            <a:ext cx="3333748" cy="3835987"/>
            <a:chOff x="3975466" y="1782364"/>
            <a:chExt cx="3406165" cy="391931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4C714DB-A483-4C2D-8D65-C0211062F1AE}"/>
                </a:ext>
              </a:extLst>
            </p:cNvPr>
            <p:cNvSpPr/>
            <p:nvPr/>
          </p:nvSpPr>
          <p:spPr>
            <a:xfrm>
              <a:off x="3975466" y="5099487"/>
              <a:ext cx="3406165" cy="602188"/>
            </a:xfrm>
            <a:custGeom>
              <a:avLst/>
              <a:gdLst>
                <a:gd name="connsiteX0" fmla="*/ 3171825 w 3171825"/>
                <a:gd name="connsiteY0" fmla="*/ 100870 h 201739"/>
                <a:gd name="connsiteX1" fmla="*/ 1585913 w 3171825"/>
                <a:gd name="connsiteY1" fmla="*/ 201739 h 201739"/>
                <a:gd name="connsiteX2" fmla="*/ 0 w 3171825"/>
                <a:gd name="connsiteY2" fmla="*/ 100870 h 201739"/>
                <a:gd name="connsiteX3" fmla="*/ 1585913 w 3171825"/>
                <a:gd name="connsiteY3" fmla="*/ 0 h 201739"/>
                <a:gd name="connsiteX4" fmla="*/ 3171825 w 3171825"/>
                <a:gd name="connsiteY4" fmla="*/ 100870 h 20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1825" h="201739">
                  <a:moveTo>
                    <a:pt x="3171825" y="100870"/>
                  </a:moveTo>
                  <a:cubicBezTo>
                    <a:pt x="3171825" y="156578"/>
                    <a:pt x="2461788" y="201739"/>
                    <a:pt x="1585913" y="201739"/>
                  </a:cubicBezTo>
                  <a:cubicBezTo>
                    <a:pt x="710037" y="201739"/>
                    <a:pt x="0" y="156578"/>
                    <a:pt x="0" y="100870"/>
                  </a:cubicBezTo>
                  <a:cubicBezTo>
                    <a:pt x="0" y="45161"/>
                    <a:pt x="710037" y="0"/>
                    <a:pt x="1585913" y="0"/>
                  </a:cubicBezTo>
                  <a:cubicBezTo>
                    <a:pt x="2461788" y="0"/>
                    <a:pt x="3171825" y="45161"/>
                    <a:pt x="3171825" y="10087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50F9CFE-1757-495C-A335-DF5EE7BE2B06}"/>
                </a:ext>
              </a:extLst>
            </p:cNvPr>
            <p:cNvSpPr/>
            <p:nvPr/>
          </p:nvSpPr>
          <p:spPr>
            <a:xfrm>
              <a:off x="4550941" y="4594686"/>
              <a:ext cx="557528" cy="813768"/>
            </a:xfrm>
            <a:custGeom>
              <a:avLst/>
              <a:gdLst>
                <a:gd name="connsiteX0" fmla="*/ 602059 w 602059"/>
                <a:gd name="connsiteY0" fmla="*/ 254508 h 878766"/>
                <a:gd name="connsiteX1" fmla="*/ 573389 w 602059"/>
                <a:gd name="connsiteY1" fmla="*/ 366522 h 878766"/>
                <a:gd name="connsiteX2" fmla="*/ 476139 w 602059"/>
                <a:gd name="connsiteY2" fmla="*/ 746760 h 878766"/>
                <a:gd name="connsiteX3" fmla="*/ 262779 w 602059"/>
                <a:gd name="connsiteY3" fmla="*/ 873252 h 878766"/>
                <a:gd name="connsiteX4" fmla="*/ 132001 w 602059"/>
                <a:gd name="connsiteY4" fmla="*/ 839914 h 878766"/>
                <a:gd name="connsiteX5" fmla="*/ 5509 w 602059"/>
                <a:gd name="connsiteY5" fmla="*/ 626459 h 878766"/>
                <a:gd name="connsiteX6" fmla="*/ 139430 w 602059"/>
                <a:gd name="connsiteY6" fmla="*/ 102394 h 878766"/>
                <a:gd name="connsiteX7" fmla="*/ 165624 w 602059"/>
                <a:gd name="connsiteY7" fmla="*/ 0 h 878766"/>
                <a:gd name="connsiteX8" fmla="*/ 602059 w 602059"/>
                <a:gd name="connsiteY8" fmla="*/ 254508 h 87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059" h="878766">
                  <a:moveTo>
                    <a:pt x="602059" y="254508"/>
                  </a:moveTo>
                  <a:lnTo>
                    <a:pt x="573389" y="366522"/>
                  </a:lnTo>
                  <a:lnTo>
                    <a:pt x="476139" y="746760"/>
                  </a:lnTo>
                  <a:cubicBezTo>
                    <a:pt x="452136" y="840677"/>
                    <a:pt x="356600" y="897255"/>
                    <a:pt x="262779" y="873252"/>
                  </a:cubicBezTo>
                  <a:lnTo>
                    <a:pt x="132001" y="839914"/>
                  </a:lnTo>
                  <a:cubicBezTo>
                    <a:pt x="38179" y="815912"/>
                    <a:pt x="-18494" y="720376"/>
                    <a:pt x="5509" y="626459"/>
                  </a:cubicBezTo>
                  <a:lnTo>
                    <a:pt x="139430" y="102394"/>
                  </a:lnTo>
                  <a:lnTo>
                    <a:pt x="165624" y="0"/>
                  </a:lnTo>
                  <a:cubicBezTo>
                    <a:pt x="296688" y="105156"/>
                    <a:pt x="443563" y="191357"/>
                    <a:pt x="602059" y="25450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A393EF1-CD1F-45CC-BFB0-43A92B4261EC}"/>
                </a:ext>
              </a:extLst>
            </p:cNvPr>
            <p:cNvSpPr/>
            <p:nvPr/>
          </p:nvSpPr>
          <p:spPr>
            <a:xfrm>
              <a:off x="6273831" y="4604211"/>
              <a:ext cx="557528" cy="813768"/>
            </a:xfrm>
            <a:custGeom>
              <a:avLst/>
              <a:gdLst>
                <a:gd name="connsiteX0" fmla="*/ 470059 w 602059"/>
                <a:gd name="connsiteY0" fmla="*/ 839914 h 878766"/>
                <a:gd name="connsiteX1" fmla="*/ 339280 w 602059"/>
                <a:gd name="connsiteY1" fmla="*/ 873252 h 878766"/>
                <a:gd name="connsiteX2" fmla="*/ 125921 w 602059"/>
                <a:gd name="connsiteY2" fmla="*/ 746760 h 878766"/>
                <a:gd name="connsiteX3" fmla="*/ 28670 w 602059"/>
                <a:gd name="connsiteY3" fmla="*/ 366522 h 878766"/>
                <a:gd name="connsiteX4" fmla="*/ 0 w 602059"/>
                <a:gd name="connsiteY4" fmla="*/ 254508 h 878766"/>
                <a:gd name="connsiteX5" fmla="*/ 436436 w 602059"/>
                <a:gd name="connsiteY5" fmla="*/ 0 h 878766"/>
                <a:gd name="connsiteX6" fmla="*/ 462629 w 602059"/>
                <a:gd name="connsiteY6" fmla="*/ 102394 h 878766"/>
                <a:gd name="connsiteX7" fmla="*/ 596551 w 602059"/>
                <a:gd name="connsiteY7" fmla="*/ 626459 h 878766"/>
                <a:gd name="connsiteX8" fmla="*/ 470059 w 602059"/>
                <a:gd name="connsiteY8" fmla="*/ 839914 h 87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059" h="878766">
                  <a:moveTo>
                    <a:pt x="470059" y="839914"/>
                  </a:moveTo>
                  <a:lnTo>
                    <a:pt x="339280" y="873252"/>
                  </a:lnTo>
                  <a:cubicBezTo>
                    <a:pt x="245459" y="897255"/>
                    <a:pt x="149924" y="840677"/>
                    <a:pt x="125921" y="746760"/>
                  </a:cubicBezTo>
                  <a:lnTo>
                    <a:pt x="28670" y="366522"/>
                  </a:lnTo>
                  <a:lnTo>
                    <a:pt x="0" y="254508"/>
                  </a:lnTo>
                  <a:cubicBezTo>
                    <a:pt x="158496" y="191357"/>
                    <a:pt x="305371" y="105156"/>
                    <a:pt x="436436" y="0"/>
                  </a:cubicBezTo>
                  <a:lnTo>
                    <a:pt x="462629" y="102394"/>
                  </a:lnTo>
                  <a:lnTo>
                    <a:pt x="596551" y="626459"/>
                  </a:lnTo>
                  <a:cubicBezTo>
                    <a:pt x="620554" y="720376"/>
                    <a:pt x="563880" y="815912"/>
                    <a:pt x="470059" y="83991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6E964F5-FD12-45E9-8BDD-E3AD4AD923AE}"/>
                </a:ext>
              </a:extLst>
            </p:cNvPr>
            <p:cNvGrpSpPr/>
            <p:nvPr/>
          </p:nvGrpSpPr>
          <p:grpSpPr>
            <a:xfrm>
              <a:off x="4111490" y="1782364"/>
              <a:ext cx="3159320" cy="3159318"/>
              <a:chOff x="3952875" y="1650777"/>
              <a:chExt cx="3411664" cy="3411664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37BC8D2-FD1B-48B1-B131-7452747936CC}"/>
                  </a:ext>
                </a:extLst>
              </p:cNvPr>
              <p:cNvSpPr/>
              <p:nvPr/>
            </p:nvSpPr>
            <p:spPr>
              <a:xfrm>
                <a:off x="3952875" y="1650777"/>
                <a:ext cx="3411664" cy="3411664"/>
              </a:xfrm>
              <a:custGeom>
                <a:avLst/>
                <a:gdLst>
                  <a:gd name="connsiteX0" fmla="*/ 3411665 w 3411664"/>
                  <a:gd name="connsiteY0" fmla="*/ 1705832 h 3411664"/>
                  <a:gd name="connsiteX1" fmla="*/ 1705832 w 3411664"/>
                  <a:gd name="connsiteY1" fmla="*/ 3411665 h 3411664"/>
                  <a:gd name="connsiteX2" fmla="*/ 0 w 3411664"/>
                  <a:gd name="connsiteY2" fmla="*/ 1705832 h 3411664"/>
                  <a:gd name="connsiteX3" fmla="*/ 1705832 w 3411664"/>
                  <a:gd name="connsiteY3" fmla="*/ 0 h 3411664"/>
                  <a:gd name="connsiteX4" fmla="*/ 3040285 w 3411664"/>
                  <a:gd name="connsiteY4" fmla="*/ 644271 h 3411664"/>
                  <a:gd name="connsiteX5" fmla="*/ 3094673 w 3411664"/>
                  <a:gd name="connsiteY5" fmla="*/ 716471 h 3411664"/>
                  <a:gd name="connsiteX6" fmla="*/ 3351086 w 3411664"/>
                  <a:gd name="connsiteY6" fmla="*/ 1254633 h 3411664"/>
                  <a:gd name="connsiteX7" fmla="*/ 3372707 w 3411664"/>
                  <a:gd name="connsiteY7" fmla="*/ 1342358 h 3411664"/>
                  <a:gd name="connsiteX8" fmla="*/ 3386138 w 3411664"/>
                  <a:gd name="connsiteY8" fmla="*/ 1410748 h 3411664"/>
                  <a:gd name="connsiteX9" fmla="*/ 3399854 w 3411664"/>
                  <a:gd name="connsiteY9" fmla="*/ 1505045 h 3411664"/>
                  <a:gd name="connsiteX10" fmla="*/ 3411665 w 3411664"/>
                  <a:gd name="connsiteY10" fmla="*/ 1705832 h 3411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11664" h="3411664">
                    <a:moveTo>
                      <a:pt x="3411665" y="1705832"/>
                    </a:moveTo>
                    <a:cubicBezTo>
                      <a:pt x="3411665" y="2646426"/>
                      <a:pt x="2646426" y="3411665"/>
                      <a:pt x="1705832" y="3411665"/>
                    </a:cubicBezTo>
                    <a:cubicBezTo>
                      <a:pt x="765238" y="3411665"/>
                      <a:pt x="0" y="2646426"/>
                      <a:pt x="0" y="1705832"/>
                    </a:cubicBezTo>
                    <a:cubicBezTo>
                      <a:pt x="0" y="765239"/>
                      <a:pt x="765238" y="0"/>
                      <a:pt x="1705832" y="0"/>
                    </a:cubicBezTo>
                    <a:cubicBezTo>
                      <a:pt x="2245519" y="0"/>
                      <a:pt x="2727389" y="251841"/>
                      <a:pt x="3040285" y="644271"/>
                    </a:cubicBezTo>
                    <a:cubicBezTo>
                      <a:pt x="3059049" y="667798"/>
                      <a:pt x="3077242" y="691896"/>
                      <a:pt x="3094673" y="716471"/>
                    </a:cubicBezTo>
                    <a:cubicBezTo>
                      <a:pt x="3209735" y="877348"/>
                      <a:pt x="3297460" y="1058990"/>
                      <a:pt x="3351086" y="1254633"/>
                    </a:cubicBezTo>
                    <a:cubicBezTo>
                      <a:pt x="3359087" y="1283589"/>
                      <a:pt x="3366230" y="1312831"/>
                      <a:pt x="3372707" y="1342358"/>
                    </a:cubicBezTo>
                    <a:cubicBezTo>
                      <a:pt x="3377660" y="1365028"/>
                      <a:pt x="3382137" y="1387792"/>
                      <a:pt x="3386138" y="1410748"/>
                    </a:cubicBezTo>
                    <a:cubicBezTo>
                      <a:pt x="3391567" y="1441895"/>
                      <a:pt x="3396139" y="1473327"/>
                      <a:pt x="3399854" y="1505045"/>
                    </a:cubicBezTo>
                    <a:cubicBezTo>
                      <a:pt x="3407664" y="1570958"/>
                      <a:pt x="3411665" y="1637919"/>
                      <a:pt x="3411665" y="17058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1000"/>
                    </a:srgbClr>
                  </a:gs>
                  <a:gs pos="100000">
                    <a:srgbClr val="FFFFFF">
                      <a:alpha val="21000"/>
                    </a:srgbClr>
                  </a:gs>
                </a:gsLst>
                <a:lin ang="2700000" scaled="0"/>
              </a:gradFill>
              <a:ln w="25400">
                <a:gradFill>
                  <a:gsLst>
                    <a:gs pos="43000">
                      <a:schemeClr val="bg1">
                        <a:alpha val="19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1000"/>
                      </a:schemeClr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074C86F-A583-440C-AC99-791F743086C4}"/>
                  </a:ext>
                </a:extLst>
              </p:cNvPr>
              <p:cNvSpPr/>
              <p:nvPr/>
            </p:nvSpPr>
            <p:spPr>
              <a:xfrm rot="18900000">
                <a:off x="4222797" y="1920729"/>
                <a:ext cx="2871759" cy="2871759"/>
              </a:xfrm>
              <a:custGeom>
                <a:avLst/>
                <a:gdLst>
                  <a:gd name="connsiteX0" fmla="*/ 2871760 w 2871759"/>
                  <a:gd name="connsiteY0" fmla="*/ 1435880 h 2871759"/>
                  <a:gd name="connsiteX1" fmla="*/ 1435880 w 2871759"/>
                  <a:gd name="connsiteY1" fmla="*/ 2871760 h 2871759"/>
                  <a:gd name="connsiteX2" fmla="*/ 0 w 2871759"/>
                  <a:gd name="connsiteY2" fmla="*/ 1435880 h 2871759"/>
                  <a:gd name="connsiteX3" fmla="*/ 1435880 w 2871759"/>
                  <a:gd name="connsiteY3" fmla="*/ 0 h 2871759"/>
                  <a:gd name="connsiteX4" fmla="*/ 2871760 w 2871759"/>
                  <a:gd name="connsiteY4" fmla="*/ 1435880 h 287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1759" h="2871759">
                    <a:moveTo>
                      <a:pt x="2871760" y="1435880"/>
                    </a:moveTo>
                    <a:cubicBezTo>
                      <a:pt x="2871760" y="2228895"/>
                      <a:pt x="2228895" y="2871760"/>
                      <a:pt x="1435880" y="2871760"/>
                    </a:cubicBezTo>
                    <a:cubicBezTo>
                      <a:pt x="642865" y="2871760"/>
                      <a:pt x="0" y="2228895"/>
                      <a:pt x="0" y="1435880"/>
                    </a:cubicBezTo>
                    <a:cubicBezTo>
                      <a:pt x="0" y="642865"/>
                      <a:pt x="642865" y="0"/>
                      <a:pt x="1435880" y="0"/>
                    </a:cubicBezTo>
                    <a:cubicBezTo>
                      <a:pt x="2228895" y="0"/>
                      <a:pt x="2871760" y="642865"/>
                      <a:pt x="2871760" y="1435880"/>
                    </a:cubicBezTo>
                    <a:close/>
                  </a:path>
                </a:pathLst>
              </a:custGeom>
              <a:solidFill>
                <a:srgbClr val="E31B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83BBFA5-1F2C-4517-8271-1A5C1673EA26}"/>
                  </a:ext>
                </a:extLst>
              </p:cNvPr>
              <p:cNvSpPr/>
              <p:nvPr/>
            </p:nvSpPr>
            <p:spPr>
              <a:xfrm rot="18900000">
                <a:off x="4492828" y="2190760"/>
                <a:ext cx="2331697" cy="2331697"/>
              </a:xfrm>
              <a:custGeom>
                <a:avLst/>
                <a:gdLst>
                  <a:gd name="connsiteX0" fmla="*/ 2331698 w 2331697"/>
                  <a:gd name="connsiteY0" fmla="*/ 1165849 h 2331697"/>
                  <a:gd name="connsiteX1" fmla="*/ 1165849 w 2331697"/>
                  <a:gd name="connsiteY1" fmla="*/ 2331698 h 2331697"/>
                  <a:gd name="connsiteX2" fmla="*/ 0 w 2331697"/>
                  <a:gd name="connsiteY2" fmla="*/ 1165849 h 2331697"/>
                  <a:gd name="connsiteX3" fmla="*/ 1165849 w 2331697"/>
                  <a:gd name="connsiteY3" fmla="*/ 0 h 2331697"/>
                  <a:gd name="connsiteX4" fmla="*/ 2331698 w 2331697"/>
                  <a:gd name="connsiteY4" fmla="*/ 1165849 h 2331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31697" h="2331697">
                    <a:moveTo>
                      <a:pt x="2331698" y="1165849"/>
                    </a:moveTo>
                    <a:cubicBezTo>
                      <a:pt x="2331698" y="1809729"/>
                      <a:pt x="1809729" y="2331698"/>
                      <a:pt x="1165849" y="2331698"/>
                    </a:cubicBezTo>
                    <a:cubicBezTo>
                      <a:pt x="521968" y="2331698"/>
                      <a:pt x="0" y="1809729"/>
                      <a:pt x="0" y="1165849"/>
                    </a:cubicBezTo>
                    <a:cubicBezTo>
                      <a:pt x="0" y="521968"/>
                      <a:pt x="521968" y="0"/>
                      <a:pt x="1165849" y="0"/>
                    </a:cubicBezTo>
                    <a:cubicBezTo>
                      <a:pt x="1809729" y="0"/>
                      <a:pt x="2331698" y="521968"/>
                      <a:pt x="2331698" y="11658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B30E37-CC35-4974-9304-61F90BA4D31D}"/>
                  </a:ext>
                </a:extLst>
              </p:cNvPr>
              <p:cNvSpPr/>
              <p:nvPr/>
            </p:nvSpPr>
            <p:spPr>
              <a:xfrm rot="18900000">
                <a:off x="4762859" y="2460791"/>
                <a:ext cx="1791635" cy="1791635"/>
              </a:xfrm>
              <a:custGeom>
                <a:avLst/>
                <a:gdLst>
                  <a:gd name="connsiteX0" fmla="*/ 1791636 w 1791635"/>
                  <a:gd name="connsiteY0" fmla="*/ 895818 h 1791635"/>
                  <a:gd name="connsiteX1" fmla="*/ 895818 w 1791635"/>
                  <a:gd name="connsiteY1" fmla="*/ 1791635 h 1791635"/>
                  <a:gd name="connsiteX2" fmla="*/ 0 w 1791635"/>
                  <a:gd name="connsiteY2" fmla="*/ 895817 h 1791635"/>
                  <a:gd name="connsiteX3" fmla="*/ 895818 w 1791635"/>
                  <a:gd name="connsiteY3" fmla="*/ 0 h 1791635"/>
                  <a:gd name="connsiteX4" fmla="*/ 1791636 w 1791635"/>
                  <a:gd name="connsiteY4" fmla="*/ 895818 h 179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1635" h="1791635">
                    <a:moveTo>
                      <a:pt x="1791636" y="895818"/>
                    </a:moveTo>
                    <a:cubicBezTo>
                      <a:pt x="1791636" y="1390564"/>
                      <a:pt x="1390564" y="1791635"/>
                      <a:pt x="895818" y="1791635"/>
                    </a:cubicBezTo>
                    <a:cubicBezTo>
                      <a:pt x="401071" y="1791635"/>
                      <a:pt x="0" y="1390564"/>
                      <a:pt x="0" y="895817"/>
                    </a:cubicBezTo>
                    <a:cubicBezTo>
                      <a:pt x="0" y="401071"/>
                      <a:pt x="401071" y="0"/>
                      <a:pt x="895818" y="0"/>
                    </a:cubicBezTo>
                    <a:cubicBezTo>
                      <a:pt x="1390564" y="0"/>
                      <a:pt x="1791636" y="401071"/>
                      <a:pt x="1791636" y="895818"/>
                    </a:cubicBezTo>
                    <a:close/>
                  </a:path>
                </a:pathLst>
              </a:custGeom>
              <a:solidFill>
                <a:srgbClr val="E31B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9AC269B-D730-4FAB-A848-01C352922E8E}"/>
                  </a:ext>
                </a:extLst>
              </p:cNvPr>
              <p:cNvSpPr/>
              <p:nvPr/>
            </p:nvSpPr>
            <p:spPr>
              <a:xfrm rot="18900000">
                <a:off x="5032795" y="2730727"/>
                <a:ext cx="1251763" cy="1251763"/>
              </a:xfrm>
              <a:custGeom>
                <a:avLst/>
                <a:gdLst>
                  <a:gd name="connsiteX0" fmla="*/ 1251764 w 1251763"/>
                  <a:gd name="connsiteY0" fmla="*/ 625882 h 1251763"/>
                  <a:gd name="connsiteX1" fmla="*/ 625882 w 1251763"/>
                  <a:gd name="connsiteY1" fmla="*/ 1251763 h 1251763"/>
                  <a:gd name="connsiteX2" fmla="*/ 0 w 1251763"/>
                  <a:gd name="connsiteY2" fmla="*/ 625882 h 1251763"/>
                  <a:gd name="connsiteX3" fmla="*/ 625882 w 1251763"/>
                  <a:gd name="connsiteY3" fmla="*/ 0 h 1251763"/>
                  <a:gd name="connsiteX4" fmla="*/ 1251764 w 1251763"/>
                  <a:gd name="connsiteY4" fmla="*/ 625882 h 1251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763" h="1251763">
                    <a:moveTo>
                      <a:pt x="1251764" y="625882"/>
                    </a:moveTo>
                    <a:cubicBezTo>
                      <a:pt x="1251764" y="971547"/>
                      <a:pt x="971547" y="1251763"/>
                      <a:pt x="625882" y="1251763"/>
                    </a:cubicBezTo>
                    <a:cubicBezTo>
                      <a:pt x="280217" y="1251763"/>
                      <a:pt x="0" y="971547"/>
                      <a:pt x="0" y="625882"/>
                    </a:cubicBezTo>
                    <a:cubicBezTo>
                      <a:pt x="0" y="280217"/>
                      <a:pt x="280217" y="0"/>
                      <a:pt x="625882" y="0"/>
                    </a:cubicBezTo>
                    <a:cubicBezTo>
                      <a:pt x="971547" y="0"/>
                      <a:pt x="1251764" y="280217"/>
                      <a:pt x="1251764" y="625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31DF9E2-E514-4C40-A320-EE9F955073B4}"/>
                  </a:ext>
                </a:extLst>
              </p:cNvPr>
              <p:cNvSpPr/>
              <p:nvPr/>
            </p:nvSpPr>
            <p:spPr>
              <a:xfrm>
                <a:off x="5302853" y="3000755"/>
                <a:ext cx="711707" cy="711707"/>
              </a:xfrm>
              <a:custGeom>
                <a:avLst/>
                <a:gdLst>
                  <a:gd name="connsiteX0" fmla="*/ 711708 w 711707"/>
                  <a:gd name="connsiteY0" fmla="*/ 355854 h 711707"/>
                  <a:gd name="connsiteX1" fmla="*/ 355854 w 711707"/>
                  <a:gd name="connsiteY1" fmla="*/ 711708 h 711707"/>
                  <a:gd name="connsiteX2" fmla="*/ 0 w 711707"/>
                  <a:gd name="connsiteY2" fmla="*/ 355854 h 711707"/>
                  <a:gd name="connsiteX3" fmla="*/ 355854 w 711707"/>
                  <a:gd name="connsiteY3" fmla="*/ 0 h 711707"/>
                  <a:gd name="connsiteX4" fmla="*/ 711708 w 711707"/>
                  <a:gd name="connsiteY4" fmla="*/ 355854 h 711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1707" h="711707">
                    <a:moveTo>
                      <a:pt x="711708" y="355854"/>
                    </a:moveTo>
                    <a:cubicBezTo>
                      <a:pt x="711708" y="552387"/>
                      <a:pt x="552387" y="711708"/>
                      <a:pt x="355854" y="711708"/>
                    </a:cubicBezTo>
                    <a:cubicBezTo>
                      <a:pt x="159321" y="711708"/>
                      <a:pt x="0" y="552387"/>
                      <a:pt x="0" y="355854"/>
                    </a:cubicBezTo>
                    <a:cubicBezTo>
                      <a:pt x="0" y="159321"/>
                      <a:pt x="159321" y="0"/>
                      <a:pt x="355854" y="0"/>
                    </a:cubicBezTo>
                    <a:cubicBezTo>
                      <a:pt x="552387" y="0"/>
                      <a:pt x="711708" y="159321"/>
                      <a:pt x="711708" y="355854"/>
                    </a:cubicBezTo>
                    <a:close/>
                  </a:path>
                </a:pathLst>
              </a:custGeom>
              <a:solidFill>
                <a:srgbClr val="E31B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2A0E4B7-0A3E-4ECF-ABF7-9309650492E6}"/>
              </a:ext>
            </a:extLst>
          </p:cNvPr>
          <p:cNvGrpSpPr/>
          <p:nvPr/>
        </p:nvGrpSpPr>
        <p:grpSpPr>
          <a:xfrm>
            <a:off x="3419066" y="2471030"/>
            <a:ext cx="1895884" cy="2729217"/>
            <a:chOff x="3419066" y="2471030"/>
            <a:chExt cx="1895884" cy="272921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65ECBFE-00CD-4455-BA0F-E48A0CA88D7A}"/>
                </a:ext>
              </a:extLst>
            </p:cNvPr>
            <p:cNvGrpSpPr/>
            <p:nvPr/>
          </p:nvGrpSpPr>
          <p:grpSpPr>
            <a:xfrm>
              <a:off x="3419066" y="2471030"/>
              <a:ext cx="1642687" cy="1336345"/>
              <a:chOff x="5644144" y="1262062"/>
              <a:chExt cx="2597647" cy="2113216"/>
            </a:xfrm>
          </p:grpSpPr>
          <p:grpSp>
            <p:nvGrpSpPr>
              <p:cNvPr id="14" name="Graphic 1">
                <a:extLst>
                  <a:ext uri="{FF2B5EF4-FFF2-40B4-BE49-F238E27FC236}">
                    <a16:creationId xmlns:a16="http://schemas.microsoft.com/office/drawing/2014/main" id="{E6606BDC-85BB-44B8-AD78-F04764659B04}"/>
                  </a:ext>
                </a:extLst>
              </p:cNvPr>
              <p:cNvGrpSpPr/>
              <p:nvPr/>
            </p:nvGrpSpPr>
            <p:grpSpPr>
              <a:xfrm>
                <a:off x="7214425" y="1262062"/>
                <a:ext cx="1027366" cy="1055369"/>
                <a:chOff x="7214425" y="1262062"/>
                <a:chExt cx="1027366" cy="1055369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C811DD03-9147-44F8-8A4D-26B785E92F3A}"/>
                    </a:ext>
                  </a:extLst>
                </p:cNvPr>
                <p:cNvSpPr/>
                <p:nvPr/>
              </p:nvSpPr>
              <p:spPr>
                <a:xfrm>
                  <a:off x="7214425" y="1262062"/>
                  <a:ext cx="642746" cy="886682"/>
                </a:xfrm>
                <a:custGeom>
                  <a:avLst/>
                  <a:gdLst>
                    <a:gd name="connsiteX0" fmla="*/ 642747 w 642746"/>
                    <a:gd name="connsiteY0" fmla="*/ 434816 h 886682"/>
                    <a:gd name="connsiteX1" fmla="*/ 513016 w 642746"/>
                    <a:gd name="connsiteY1" fmla="*/ 532638 h 886682"/>
                    <a:gd name="connsiteX2" fmla="*/ 481393 w 642746"/>
                    <a:gd name="connsiteY2" fmla="*/ 556451 h 886682"/>
                    <a:gd name="connsiteX3" fmla="*/ 358902 w 642746"/>
                    <a:gd name="connsiteY3" fmla="*/ 648653 h 886682"/>
                    <a:gd name="connsiteX4" fmla="*/ 327088 w 642746"/>
                    <a:gd name="connsiteY4" fmla="*/ 672560 h 886682"/>
                    <a:gd name="connsiteX5" fmla="*/ 207359 w 642746"/>
                    <a:gd name="connsiteY5" fmla="*/ 762762 h 886682"/>
                    <a:gd name="connsiteX6" fmla="*/ 176593 w 642746"/>
                    <a:gd name="connsiteY6" fmla="*/ 786003 h 886682"/>
                    <a:gd name="connsiteX7" fmla="*/ 42958 w 642746"/>
                    <a:gd name="connsiteY7" fmla="*/ 886682 h 886682"/>
                    <a:gd name="connsiteX8" fmla="*/ 42863 w 642746"/>
                    <a:gd name="connsiteY8" fmla="*/ 886587 h 886682"/>
                    <a:gd name="connsiteX9" fmla="*/ 0 w 642746"/>
                    <a:gd name="connsiteY9" fmla="*/ 446532 h 886682"/>
                    <a:gd name="connsiteX10" fmla="*/ 126492 w 642746"/>
                    <a:gd name="connsiteY10" fmla="*/ 351949 h 886682"/>
                    <a:gd name="connsiteX11" fmla="*/ 156591 w 642746"/>
                    <a:gd name="connsiteY11" fmla="*/ 329470 h 886682"/>
                    <a:gd name="connsiteX12" fmla="*/ 278511 w 642746"/>
                    <a:gd name="connsiteY12" fmla="*/ 238316 h 886682"/>
                    <a:gd name="connsiteX13" fmla="*/ 309372 w 642746"/>
                    <a:gd name="connsiteY13" fmla="*/ 215265 h 886682"/>
                    <a:gd name="connsiteX14" fmla="*/ 433768 w 642746"/>
                    <a:gd name="connsiteY14" fmla="*/ 122206 h 886682"/>
                    <a:gd name="connsiteX15" fmla="*/ 465106 w 642746"/>
                    <a:gd name="connsiteY15" fmla="*/ 98774 h 886682"/>
                    <a:gd name="connsiteX16" fmla="*/ 597122 w 642746"/>
                    <a:gd name="connsiteY16" fmla="*/ 0 h 886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42746" h="886682">
                      <a:moveTo>
                        <a:pt x="642747" y="434816"/>
                      </a:moveTo>
                      <a:lnTo>
                        <a:pt x="513016" y="532638"/>
                      </a:lnTo>
                      <a:lnTo>
                        <a:pt x="481393" y="556451"/>
                      </a:lnTo>
                      <a:lnTo>
                        <a:pt x="358902" y="648653"/>
                      </a:lnTo>
                      <a:lnTo>
                        <a:pt x="327088" y="672560"/>
                      </a:lnTo>
                      <a:lnTo>
                        <a:pt x="207359" y="762762"/>
                      </a:lnTo>
                      <a:lnTo>
                        <a:pt x="176593" y="786003"/>
                      </a:lnTo>
                      <a:lnTo>
                        <a:pt x="42958" y="886682"/>
                      </a:lnTo>
                      <a:lnTo>
                        <a:pt x="42863" y="886587"/>
                      </a:lnTo>
                      <a:lnTo>
                        <a:pt x="0" y="446532"/>
                      </a:lnTo>
                      <a:lnTo>
                        <a:pt x="126492" y="351949"/>
                      </a:lnTo>
                      <a:lnTo>
                        <a:pt x="156591" y="329470"/>
                      </a:lnTo>
                      <a:lnTo>
                        <a:pt x="278511" y="238316"/>
                      </a:lnTo>
                      <a:lnTo>
                        <a:pt x="309372" y="215265"/>
                      </a:lnTo>
                      <a:lnTo>
                        <a:pt x="433768" y="122206"/>
                      </a:lnTo>
                      <a:lnTo>
                        <a:pt x="465106" y="98774"/>
                      </a:lnTo>
                      <a:lnTo>
                        <a:pt x="59712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E655B734-82BC-4BC5-9813-121C8986F01A}"/>
                    </a:ext>
                  </a:extLst>
                </p:cNvPr>
                <p:cNvSpPr/>
                <p:nvPr/>
              </p:nvSpPr>
              <p:spPr>
                <a:xfrm>
                  <a:off x="7257383" y="1696973"/>
                  <a:ext cx="984408" cy="620458"/>
                </a:xfrm>
                <a:custGeom>
                  <a:avLst/>
                  <a:gdLst>
                    <a:gd name="connsiteX0" fmla="*/ 984409 w 984408"/>
                    <a:gd name="connsiteY0" fmla="*/ 172117 h 620458"/>
                    <a:gd name="connsiteX1" fmla="*/ 851059 w 984408"/>
                    <a:gd name="connsiteY1" fmla="*/ 271843 h 620458"/>
                    <a:gd name="connsiteX2" fmla="*/ 820007 w 984408"/>
                    <a:gd name="connsiteY2" fmla="*/ 295180 h 620458"/>
                    <a:gd name="connsiteX3" fmla="*/ 701326 w 984408"/>
                    <a:gd name="connsiteY3" fmla="*/ 384048 h 620458"/>
                    <a:gd name="connsiteX4" fmla="*/ 670179 w 984408"/>
                    <a:gd name="connsiteY4" fmla="*/ 407289 h 620458"/>
                    <a:gd name="connsiteX5" fmla="*/ 546163 w 984408"/>
                    <a:gd name="connsiteY5" fmla="*/ 500063 h 620458"/>
                    <a:gd name="connsiteX6" fmla="*/ 515207 w 984408"/>
                    <a:gd name="connsiteY6" fmla="*/ 523304 h 620458"/>
                    <a:gd name="connsiteX7" fmla="*/ 385382 w 984408"/>
                    <a:gd name="connsiteY7" fmla="*/ 620459 h 620458"/>
                    <a:gd name="connsiteX8" fmla="*/ 0 w 984408"/>
                    <a:gd name="connsiteY8" fmla="*/ 451866 h 620458"/>
                    <a:gd name="connsiteX9" fmla="*/ 133636 w 984408"/>
                    <a:gd name="connsiteY9" fmla="*/ 351187 h 620458"/>
                    <a:gd name="connsiteX10" fmla="*/ 164783 w 984408"/>
                    <a:gd name="connsiteY10" fmla="*/ 327660 h 620458"/>
                    <a:gd name="connsiteX11" fmla="*/ 284036 w 984408"/>
                    <a:gd name="connsiteY11" fmla="*/ 237839 h 620458"/>
                    <a:gd name="connsiteX12" fmla="*/ 284036 w 984408"/>
                    <a:gd name="connsiteY12" fmla="*/ 237744 h 620458"/>
                    <a:gd name="connsiteX13" fmla="*/ 314516 w 984408"/>
                    <a:gd name="connsiteY13" fmla="*/ 214884 h 620458"/>
                    <a:gd name="connsiteX14" fmla="*/ 438436 w 984408"/>
                    <a:gd name="connsiteY14" fmla="*/ 121634 h 620458"/>
                    <a:gd name="connsiteX15" fmla="*/ 438436 w 984408"/>
                    <a:gd name="connsiteY15" fmla="*/ 121539 h 620458"/>
                    <a:gd name="connsiteX16" fmla="*/ 469011 w 984408"/>
                    <a:gd name="connsiteY16" fmla="*/ 98584 h 620458"/>
                    <a:gd name="connsiteX17" fmla="*/ 599885 w 984408"/>
                    <a:gd name="connsiteY17" fmla="*/ 0 h 620458"/>
                    <a:gd name="connsiteX18" fmla="*/ 599885 w 984408"/>
                    <a:gd name="connsiteY18" fmla="*/ 286 h 620458"/>
                    <a:gd name="connsiteX19" fmla="*/ 984409 w 984408"/>
                    <a:gd name="connsiteY19" fmla="*/ 172117 h 620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84408" h="620458">
                      <a:moveTo>
                        <a:pt x="984409" y="172117"/>
                      </a:moveTo>
                      <a:lnTo>
                        <a:pt x="851059" y="271843"/>
                      </a:lnTo>
                      <a:lnTo>
                        <a:pt x="820007" y="295180"/>
                      </a:lnTo>
                      <a:lnTo>
                        <a:pt x="701326" y="384048"/>
                      </a:lnTo>
                      <a:lnTo>
                        <a:pt x="670179" y="407289"/>
                      </a:lnTo>
                      <a:lnTo>
                        <a:pt x="546163" y="500063"/>
                      </a:lnTo>
                      <a:lnTo>
                        <a:pt x="515207" y="523304"/>
                      </a:lnTo>
                      <a:lnTo>
                        <a:pt x="385382" y="620459"/>
                      </a:lnTo>
                      <a:lnTo>
                        <a:pt x="0" y="451866"/>
                      </a:lnTo>
                      <a:lnTo>
                        <a:pt x="133636" y="351187"/>
                      </a:lnTo>
                      <a:lnTo>
                        <a:pt x="164783" y="327660"/>
                      </a:lnTo>
                      <a:lnTo>
                        <a:pt x="284036" y="237839"/>
                      </a:lnTo>
                      <a:lnTo>
                        <a:pt x="284036" y="237744"/>
                      </a:lnTo>
                      <a:lnTo>
                        <a:pt x="314516" y="214884"/>
                      </a:lnTo>
                      <a:lnTo>
                        <a:pt x="438436" y="121634"/>
                      </a:lnTo>
                      <a:cubicBezTo>
                        <a:pt x="438436" y="121634"/>
                        <a:pt x="438436" y="121634"/>
                        <a:pt x="438436" y="121539"/>
                      </a:cubicBezTo>
                      <a:lnTo>
                        <a:pt x="469011" y="98584"/>
                      </a:lnTo>
                      <a:lnTo>
                        <a:pt x="599885" y="0"/>
                      </a:lnTo>
                      <a:lnTo>
                        <a:pt x="599885" y="286"/>
                      </a:lnTo>
                      <a:lnTo>
                        <a:pt x="984409" y="17211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266ED3B-8983-44C2-9B80-6A4508BD8587}"/>
                  </a:ext>
                </a:extLst>
              </p:cNvPr>
              <p:cNvSpPr/>
              <p:nvPr/>
            </p:nvSpPr>
            <p:spPr>
              <a:xfrm>
                <a:off x="7340822" y="1591531"/>
                <a:ext cx="82112" cy="463200"/>
              </a:xfrm>
              <a:custGeom>
                <a:avLst/>
                <a:gdLst>
                  <a:gd name="connsiteX0" fmla="*/ 30194 w 82112"/>
                  <a:gd name="connsiteY0" fmla="*/ 0 h 463200"/>
                  <a:gd name="connsiteX1" fmla="*/ 35243 w 82112"/>
                  <a:gd name="connsiteY1" fmla="*/ 10668 h 463200"/>
                  <a:gd name="connsiteX2" fmla="*/ 80963 w 82112"/>
                  <a:gd name="connsiteY2" fmla="*/ 433292 h 463200"/>
                  <a:gd name="connsiteX3" fmla="*/ 82010 w 82112"/>
                  <a:gd name="connsiteY3" fmla="*/ 443103 h 463200"/>
                  <a:gd name="connsiteX4" fmla="*/ 66008 w 82112"/>
                  <a:gd name="connsiteY4" fmla="*/ 463106 h 463200"/>
                  <a:gd name="connsiteX5" fmla="*/ 64008 w 82112"/>
                  <a:gd name="connsiteY5" fmla="*/ 463201 h 463200"/>
                  <a:gd name="connsiteX6" fmla="*/ 50102 w 82112"/>
                  <a:gd name="connsiteY6" fmla="*/ 456533 h 463200"/>
                  <a:gd name="connsiteX7" fmla="*/ 46101 w 82112"/>
                  <a:gd name="connsiteY7" fmla="*/ 447104 h 463200"/>
                  <a:gd name="connsiteX8" fmla="*/ 0 w 82112"/>
                  <a:gd name="connsiteY8" fmla="*/ 22479 h 463200"/>
                  <a:gd name="connsiteX9" fmla="*/ 30194 w 82112"/>
                  <a:gd name="connsiteY9" fmla="*/ 0 h 46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12" h="463200">
                    <a:moveTo>
                      <a:pt x="30194" y="0"/>
                    </a:moveTo>
                    <a:cubicBezTo>
                      <a:pt x="32861" y="2762"/>
                      <a:pt x="34766" y="6382"/>
                      <a:pt x="35243" y="10668"/>
                    </a:cubicBezTo>
                    <a:lnTo>
                      <a:pt x="80963" y="433292"/>
                    </a:lnTo>
                    <a:lnTo>
                      <a:pt x="82010" y="443103"/>
                    </a:lnTo>
                    <a:cubicBezTo>
                      <a:pt x="83058" y="453009"/>
                      <a:pt x="75914" y="461962"/>
                      <a:pt x="66008" y="463106"/>
                    </a:cubicBezTo>
                    <a:cubicBezTo>
                      <a:pt x="65341" y="463201"/>
                      <a:pt x="64770" y="463201"/>
                      <a:pt x="64008" y="463201"/>
                    </a:cubicBezTo>
                    <a:cubicBezTo>
                      <a:pt x="58388" y="463201"/>
                      <a:pt x="53340" y="460629"/>
                      <a:pt x="50102" y="456533"/>
                    </a:cubicBezTo>
                    <a:cubicBezTo>
                      <a:pt x="47911" y="453866"/>
                      <a:pt x="46482" y="450723"/>
                      <a:pt x="46101" y="447104"/>
                    </a:cubicBezTo>
                    <a:lnTo>
                      <a:pt x="0" y="22479"/>
                    </a:lnTo>
                    <a:lnTo>
                      <a:pt x="3019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3585691-E16B-4926-91FE-9004A5BBE319}"/>
                  </a:ext>
                </a:extLst>
              </p:cNvPr>
              <p:cNvSpPr/>
              <p:nvPr/>
            </p:nvSpPr>
            <p:spPr>
              <a:xfrm>
                <a:off x="7493031" y="1477231"/>
                <a:ext cx="81729" cy="465582"/>
              </a:xfrm>
              <a:custGeom>
                <a:avLst/>
                <a:gdLst>
                  <a:gd name="connsiteX0" fmla="*/ 65532 w 81729"/>
                  <a:gd name="connsiteY0" fmla="*/ 465487 h 465582"/>
                  <a:gd name="connsiteX1" fmla="*/ 63627 w 81729"/>
                  <a:gd name="connsiteY1" fmla="*/ 465582 h 465582"/>
                  <a:gd name="connsiteX2" fmla="*/ 48577 w 81729"/>
                  <a:gd name="connsiteY2" fmla="*/ 457391 h 465582"/>
                  <a:gd name="connsiteX3" fmla="*/ 45720 w 81729"/>
                  <a:gd name="connsiteY3" fmla="*/ 449485 h 465582"/>
                  <a:gd name="connsiteX4" fmla="*/ 0 w 81729"/>
                  <a:gd name="connsiteY4" fmla="*/ 23051 h 465582"/>
                  <a:gd name="connsiteX5" fmla="*/ 30861 w 81729"/>
                  <a:gd name="connsiteY5" fmla="*/ 0 h 465582"/>
                  <a:gd name="connsiteX6" fmla="*/ 34766 w 81729"/>
                  <a:gd name="connsiteY6" fmla="*/ 9525 h 465582"/>
                  <a:gd name="connsiteX7" fmla="*/ 80391 w 81729"/>
                  <a:gd name="connsiteY7" fmla="*/ 433387 h 465582"/>
                  <a:gd name="connsiteX8" fmla="*/ 81629 w 81729"/>
                  <a:gd name="connsiteY8" fmla="*/ 445580 h 465582"/>
                  <a:gd name="connsiteX9" fmla="*/ 65532 w 81729"/>
                  <a:gd name="connsiteY9" fmla="*/ 465487 h 46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29" h="465582">
                    <a:moveTo>
                      <a:pt x="65532" y="465487"/>
                    </a:moveTo>
                    <a:cubicBezTo>
                      <a:pt x="64865" y="465582"/>
                      <a:pt x="64294" y="465582"/>
                      <a:pt x="63627" y="465582"/>
                    </a:cubicBezTo>
                    <a:cubicBezTo>
                      <a:pt x="57436" y="465582"/>
                      <a:pt x="51816" y="462439"/>
                      <a:pt x="48577" y="457391"/>
                    </a:cubicBezTo>
                    <a:cubicBezTo>
                      <a:pt x="47053" y="455105"/>
                      <a:pt x="45910" y="452437"/>
                      <a:pt x="45720" y="449485"/>
                    </a:cubicBezTo>
                    <a:lnTo>
                      <a:pt x="0" y="23051"/>
                    </a:lnTo>
                    <a:lnTo>
                      <a:pt x="30861" y="0"/>
                    </a:lnTo>
                    <a:cubicBezTo>
                      <a:pt x="33052" y="2667"/>
                      <a:pt x="34385" y="5905"/>
                      <a:pt x="34766" y="9525"/>
                    </a:cubicBezTo>
                    <a:lnTo>
                      <a:pt x="80391" y="433387"/>
                    </a:lnTo>
                    <a:lnTo>
                      <a:pt x="81629" y="445580"/>
                    </a:lnTo>
                    <a:cubicBezTo>
                      <a:pt x="82677" y="455581"/>
                      <a:pt x="75438" y="464439"/>
                      <a:pt x="65532" y="4654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ECA73B1-D311-47D6-A1E8-6E60B52D6619}"/>
                  </a:ext>
                </a:extLst>
              </p:cNvPr>
              <p:cNvSpPr/>
              <p:nvPr/>
            </p:nvSpPr>
            <p:spPr>
              <a:xfrm>
                <a:off x="7386875" y="2018624"/>
                <a:ext cx="416671" cy="201557"/>
              </a:xfrm>
              <a:custGeom>
                <a:avLst/>
                <a:gdLst>
                  <a:gd name="connsiteX0" fmla="*/ 416672 w 416671"/>
                  <a:gd name="connsiteY0" fmla="*/ 178316 h 201557"/>
                  <a:gd name="connsiteX1" fmla="*/ 385715 w 416671"/>
                  <a:gd name="connsiteY1" fmla="*/ 201557 h 201557"/>
                  <a:gd name="connsiteX2" fmla="*/ 10716 w 416671"/>
                  <a:gd name="connsiteY2" fmla="*/ 34584 h 201557"/>
                  <a:gd name="connsiteX3" fmla="*/ 4144 w 416671"/>
                  <a:gd name="connsiteY3" fmla="*/ 29440 h 201557"/>
                  <a:gd name="connsiteX4" fmla="*/ 1572 w 416671"/>
                  <a:gd name="connsiteY4" fmla="*/ 10771 h 201557"/>
                  <a:gd name="connsiteX5" fmla="*/ 25385 w 416671"/>
                  <a:gd name="connsiteY5" fmla="*/ 1532 h 201557"/>
                  <a:gd name="connsiteX6" fmla="*/ 35195 w 416671"/>
                  <a:gd name="connsiteY6" fmla="*/ 5914 h 201557"/>
                  <a:gd name="connsiteX7" fmla="*/ 409433 w 416671"/>
                  <a:gd name="connsiteY7" fmla="*/ 172411 h 201557"/>
                  <a:gd name="connsiteX8" fmla="*/ 416672 w 416671"/>
                  <a:gd name="connsiteY8" fmla="*/ 178316 h 201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6671" h="201557">
                    <a:moveTo>
                      <a:pt x="416672" y="178316"/>
                    </a:moveTo>
                    <a:lnTo>
                      <a:pt x="385715" y="201557"/>
                    </a:lnTo>
                    <a:lnTo>
                      <a:pt x="10716" y="34584"/>
                    </a:lnTo>
                    <a:cubicBezTo>
                      <a:pt x="8049" y="33441"/>
                      <a:pt x="5763" y="31631"/>
                      <a:pt x="4144" y="29440"/>
                    </a:cubicBezTo>
                    <a:cubicBezTo>
                      <a:pt x="-142" y="24392"/>
                      <a:pt x="-1285" y="17153"/>
                      <a:pt x="1572" y="10771"/>
                    </a:cubicBezTo>
                    <a:cubicBezTo>
                      <a:pt x="5668" y="1627"/>
                      <a:pt x="16336" y="-2468"/>
                      <a:pt x="25385" y="1532"/>
                    </a:cubicBezTo>
                    <a:lnTo>
                      <a:pt x="35195" y="5914"/>
                    </a:lnTo>
                    <a:lnTo>
                      <a:pt x="409433" y="172411"/>
                    </a:lnTo>
                    <a:cubicBezTo>
                      <a:pt x="412481" y="173839"/>
                      <a:pt x="414862" y="175840"/>
                      <a:pt x="416672" y="178316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FC4F2CB-464B-44A3-A6C0-BB727967707E}"/>
                  </a:ext>
                </a:extLst>
              </p:cNvPr>
              <p:cNvSpPr/>
              <p:nvPr/>
            </p:nvSpPr>
            <p:spPr>
              <a:xfrm>
                <a:off x="7538612" y="1906777"/>
                <a:ext cx="420096" cy="197389"/>
              </a:xfrm>
              <a:custGeom>
                <a:avLst/>
                <a:gdLst>
                  <a:gd name="connsiteX0" fmla="*/ 420096 w 420096"/>
                  <a:gd name="connsiteY0" fmla="*/ 174149 h 197389"/>
                  <a:gd name="connsiteX1" fmla="*/ 388949 w 420096"/>
                  <a:gd name="connsiteY1" fmla="*/ 197390 h 197389"/>
                  <a:gd name="connsiteX2" fmla="*/ 10902 w 420096"/>
                  <a:gd name="connsiteY2" fmla="*/ 34607 h 197389"/>
                  <a:gd name="connsiteX3" fmla="*/ 2901 w 420096"/>
                  <a:gd name="connsiteY3" fmla="*/ 27940 h 197389"/>
                  <a:gd name="connsiteX4" fmla="*/ 2901 w 420096"/>
                  <a:gd name="connsiteY4" fmla="*/ 27845 h 197389"/>
                  <a:gd name="connsiteX5" fmla="*/ 1472 w 420096"/>
                  <a:gd name="connsiteY5" fmla="*/ 10890 h 197389"/>
                  <a:gd name="connsiteX6" fmla="*/ 25285 w 420096"/>
                  <a:gd name="connsiteY6" fmla="*/ 1460 h 197389"/>
                  <a:gd name="connsiteX7" fmla="*/ 33381 w 420096"/>
                  <a:gd name="connsiteY7" fmla="*/ 4985 h 197389"/>
                  <a:gd name="connsiteX8" fmla="*/ 412952 w 420096"/>
                  <a:gd name="connsiteY8" fmla="*/ 168243 h 197389"/>
                  <a:gd name="connsiteX9" fmla="*/ 420096 w 420096"/>
                  <a:gd name="connsiteY9" fmla="*/ 174149 h 197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96" h="197389">
                    <a:moveTo>
                      <a:pt x="420096" y="174149"/>
                    </a:moveTo>
                    <a:lnTo>
                      <a:pt x="388949" y="197390"/>
                    </a:lnTo>
                    <a:lnTo>
                      <a:pt x="10902" y="34607"/>
                    </a:lnTo>
                    <a:cubicBezTo>
                      <a:pt x="7473" y="33179"/>
                      <a:pt x="4711" y="30797"/>
                      <a:pt x="2901" y="27940"/>
                    </a:cubicBezTo>
                    <a:lnTo>
                      <a:pt x="2901" y="27845"/>
                    </a:lnTo>
                    <a:cubicBezTo>
                      <a:pt x="-242" y="22987"/>
                      <a:pt x="-1004" y="16605"/>
                      <a:pt x="1472" y="10890"/>
                    </a:cubicBezTo>
                    <a:cubicBezTo>
                      <a:pt x="5473" y="1746"/>
                      <a:pt x="16046" y="-2445"/>
                      <a:pt x="25285" y="1460"/>
                    </a:cubicBezTo>
                    <a:lnTo>
                      <a:pt x="33381" y="4985"/>
                    </a:lnTo>
                    <a:lnTo>
                      <a:pt x="412952" y="168243"/>
                    </a:lnTo>
                    <a:cubicBezTo>
                      <a:pt x="415905" y="169672"/>
                      <a:pt x="418286" y="171577"/>
                      <a:pt x="420096" y="174149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93F8D33-23D0-4FB9-9559-AF451E2B7828}"/>
                  </a:ext>
                </a:extLst>
              </p:cNvPr>
              <p:cNvSpPr/>
              <p:nvPr/>
            </p:nvSpPr>
            <p:spPr>
              <a:xfrm>
                <a:off x="7648098" y="1360836"/>
                <a:ext cx="80571" cy="465486"/>
              </a:xfrm>
              <a:custGeom>
                <a:avLst/>
                <a:gdLst>
                  <a:gd name="connsiteX0" fmla="*/ 80486 w 80571"/>
                  <a:gd name="connsiteY0" fmla="*/ 445484 h 465486"/>
                  <a:gd name="connsiteX1" fmla="*/ 64294 w 80571"/>
                  <a:gd name="connsiteY1" fmla="*/ 465392 h 465486"/>
                  <a:gd name="connsiteX2" fmla="*/ 62389 w 80571"/>
                  <a:gd name="connsiteY2" fmla="*/ 465487 h 465486"/>
                  <a:gd name="connsiteX3" fmla="*/ 47625 w 80571"/>
                  <a:gd name="connsiteY3" fmla="*/ 457676 h 465486"/>
                  <a:gd name="connsiteX4" fmla="*/ 44482 w 80571"/>
                  <a:gd name="connsiteY4" fmla="*/ 449294 h 465486"/>
                  <a:gd name="connsiteX5" fmla="*/ 0 w 80571"/>
                  <a:gd name="connsiteY5" fmla="*/ 23432 h 465486"/>
                  <a:gd name="connsiteX6" fmla="*/ 31337 w 80571"/>
                  <a:gd name="connsiteY6" fmla="*/ 0 h 465486"/>
                  <a:gd name="connsiteX7" fmla="*/ 34766 w 80571"/>
                  <a:gd name="connsiteY7" fmla="*/ 8763 h 465486"/>
                  <a:gd name="connsiteX8" fmla="*/ 79248 w 80571"/>
                  <a:gd name="connsiteY8" fmla="*/ 433864 h 465486"/>
                  <a:gd name="connsiteX9" fmla="*/ 80486 w 80571"/>
                  <a:gd name="connsiteY9" fmla="*/ 445484 h 465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71" h="465486">
                    <a:moveTo>
                      <a:pt x="80486" y="445484"/>
                    </a:moveTo>
                    <a:cubicBezTo>
                      <a:pt x="81439" y="455390"/>
                      <a:pt x="74295" y="464249"/>
                      <a:pt x="64294" y="465392"/>
                    </a:cubicBezTo>
                    <a:cubicBezTo>
                      <a:pt x="63627" y="465487"/>
                      <a:pt x="63055" y="465487"/>
                      <a:pt x="62389" y="465487"/>
                    </a:cubicBezTo>
                    <a:cubicBezTo>
                      <a:pt x="56292" y="465487"/>
                      <a:pt x="50959" y="462439"/>
                      <a:pt x="47625" y="457676"/>
                    </a:cubicBezTo>
                    <a:cubicBezTo>
                      <a:pt x="45910" y="455200"/>
                      <a:pt x="44767" y="452438"/>
                      <a:pt x="44482" y="449294"/>
                    </a:cubicBezTo>
                    <a:lnTo>
                      <a:pt x="0" y="23432"/>
                    </a:lnTo>
                    <a:lnTo>
                      <a:pt x="31337" y="0"/>
                    </a:lnTo>
                    <a:cubicBezTo>
                      <a:pt x="33242" y="2477"/>
                      <a:pt x="34385" y="5429"/>
                      <a:pt x="34766" y="8763"/>
                    </a:cubicBezTo>
                    <a:lnTo>
                      <a:pt x="79248" y="433864"/>
                    </a:lnTo>
                    <a:lnTo>
                      <a:pt x="80486" y="445484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146EEF-F29B-4569-97DF-D02B3731E6C7}"/>
                  </a:ext>
                </a:extLst>
              </p:cNvPr>
              <p:cNvSpPr/>
              <p:nvPr/>
            </p:nvSpPr>
            <p:spPr>
              <a:xfrm>
                <a:off x="7692540" y="1790063"/>
                <a:ext cx="415901" cy="202090"/>
              </a:xfrm>
              <a:custGeom>
                <a:avLst/>
                <a:gdLst>
                  <a:gd name="connsiteX0" fmla="*/ 415901 w 415901"/>
                  <a:gd name="connsiteY0" fmla="*/ 178754 h 202090"/>
                  <a:gd name="connsiteX1" fmla="*/ 409139 w 415901"/>
                  <a:gd name="connsiteY1" fmla="*/ 173420 h 202090"/>
                  <a:gd name="connsiteX2" fmla="*/ 33758 w 415901"/>
                  <a:gd name="connsiteY2" fmla="*/ 5399 h 202090"/>
                  <a:gd name="connsiteX3" fmla="*/ 25376 w 415901"/>
                  <a:gd name="connsiteY3" fmla="*/ 1589 h 202090"/>
                  <a:gd name="connsiteX4" fmla="*/ 1564 w 415901"/>
                  <a:gd name="connsiteY4" fmla="*/ 10733 h 202090"/>
                  <a:gd name="connsiteX5" fmla="*/ 3278 w 415901"/>
                  <a:gd name="connsiteY5" fmla="*/ 28354 h 202090"/>
                  <a:gd name="connsiteX6" fmla="*/ 3278 w 415901"/>
                  <a:gd name="connsiteY6" fmla="*/ 28449 h 202090"/>
                  <a:gd name="connsiteX7" fmla="*/ 10708 w 415901"/>
                  <a:gd name="connsiteY7" fmla="*/ 34641 h 202090"/>
                  <a:gd name="connsiteX8" fmla="*/ 384945 w 415901"/>
                  <a:gd name="connsiteY8" fmla="*/ 202090 h 202090"/>
                  <a:gd name="connsiteX9" fmla="*/ 415901 w 415901"/>
                  <a:gd name="connsiteY9" fmla="*/ 178754 h 202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5901" h="202090">
                    <a:moveTo>
                      <a:pt x="415901" y="178754"/>
                    </a:moveTo>
                    <a:cubicBezTo>
                      <a:pt x="414187" y="176468"/>
                      <a:pt x="411901" y="174658"/>
                      <a:pt x="409139" y="173420"/>
                    </a:cubicBezTo>
                    <a:lnTo>
                      <a:pt x="33758" y="5399"/>
                    </a:lnTo>
                    <a:lnTo>
                      <a:pt x="25376" y="1589"/>
                    </a:lnTo>
                    <a:cubicBezTo>
                      <a:pt x="16327" y="-2507"/>
                      <a:pt x="5564" y="1589"/>
                      <a:pt x="1564" y="10733"/>
                    </a:cubicBezTo>
                    <a:cubicBezTo>
                      <a:pt x="-1103" y="16734"/>
                      <a:pt x="-246" y="23401"/>
                      <a:pt x="3278" y="28354"/>
                    </a:cubicBezTo>
                    <a:cubicBezTo>
                      <a:pt x="3278" y="28449"/>
                      <a:pt x="3278" y="28449"/>
                      <a:pt x="3278" y="28449"/>
                    </a:cubicBezTo>
                    <a:cubicBezTo>
                      <a:pt x="5088" y="31116"/>
                      <a:pt x="7660" y="33212"/>
                      <a:pt x="10708" y="34641"/>
                    </a:cubicBezTo>
                    <a:lnTo>
                      <a:pt x="384945" y="202090"/>
                    </a:lnTo>
                    <a:lnTo>
                      <a:pt x="415901" y="178754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819B21A-FD63-455D-9D2D-4E3D67DC52DB}"/>
                  </a:ext>
                </a:extLst>
              </p:cNvPr>
              <p:cNvSpPr/>
              <p:nvPr/>
            </p:nvSpPr>
            <p:spPr>
              <a:xfrm>
                <a:off x="5644144" y="1549346"/>
                <a:ext cx="2402946" cy="1825932"/>
              </a:xfrm>
              <a:custGeom>
                <a:avLst/>
                <a:gdLst>
                  <a:gd name="connsiteX0" fmla="*/ 45234 w 2402946"/>
                  <a:gd name="connsiteY0" fmla="*/ 1825933 h 1825932"/>
                  <a:gd name="connsiteX1" fmla="*/ 9039 w 2402946"/>
                  <a:gd name="connsiteY1" fmla="*/ 1807835 h 1825932"/>
                  <a:gd name="connsiteX2" fmla="*/ 18088 w 2402946"/>
                  <a:gd name="connsiteY2" fmla="*/ 1744589 h 1825932"/>
                  <a:gd name="connsiteX3" fmla="*/ 2330662 w 2402946"/>
                  <a:gd name="connsiteY3" fmla="*/ 9039 h 1825932"/>
                  <a:gd name="connsiteX4" fmla="*/ 2393908 w 2402946"/>
                  <a:gd name="connsiteY4" fmla="*/ 18087 h 1825932"/>
                  <a:gd name="connsiteX5" fmla="*/ 2384860 w 2402946"/>
                  <a:gd name="connsiteY5" fmla="*/ 81333 h 1825932"/>
                  <a:gd name="connsiteX6" fmla="*/ 72285 w 2402946"/>
                  <a:gd name="connsiteY6" fmla="*/ 1816884 h 1825932"/>
                  <a:gd name="connsiteX7" fmla="*/ 45234 w 2402946"/>
                  <a:gd name="connsiteY7" fmla="*/ 1825933 h 182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02946" h="1825932">
                    <a:moveTo>
                      <a:pt x="45234" y="1825933"/>
                    </a:moveTo>
                    <a:cubicBezTo>
                      <a:pt x="31518" y="1825933"/>
                      <a:pt x="17897" y="1819741"/>
                      <a:pt x="9039" y="1807835"/>
                    </a:cubicBezTo>
                    <a:cubicBezTo>
                      <a:pt x="-5916" y="1787833"/>
                      <a:pt x="-1915" y="1759543"/>
                      <a:pt x="18088" y="1744589"/>
                    </a:cubicBezTo>
                    <a:lnTo>
                      <a:pt x="2330662" y="9039"/>
                    </a:lnTo>
                    <a:cubicBezTo>
                      <a:pt x="2350570" y="-5916"/>
                      <a:pt x="2378954" y="-1915"/>
                      <a:pt x="2393908" y="18087"/>
                    </a:cubicBezTo>
                    <a:cubicBezTo>
                      <a:pt x="2408863" y="38090"/>
                      <a:pt x="2404862" y="66379"/>
                      <a:pt x="2384860" y="81333"/>
                    </a:cubicBezTo>
                    <a:lnTo>
                      <a:pt x="72285" y="1816884"/>
                    </a:lnTo>
                    <a:cubicBezTo>
                      <a:pt x="64188" y="1822980"/>
                      <a:pt x="54663" y="1825933"/>
                      <a:pt x="45234" y="18259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B6DBB55-4339-4928-B764-59EC7D7FD556}"/>
                </a:ext>
              </a:extLst>
            </p:cNvPr>
            <p:cNvGrpSpPr/>
            <p:nvPr/>
          </p:nvGrpSpPr>
          <p:grpSpPr>
            <a:xfrm rot="4500000">
              <a:off x="3446383" y="3710730"/>
              <a:ext cx="1642688" cy="1336345"/>
              <a:chOff x="5644144" y="1262062"/>
              <a:chExt cx="2597647" cy="2113216"/>
            </a:xfrm>
          </p:grpSpPr>
          <p:grpSp>
            <p:nvGrpSpPr>
              <p:cNvPr id="25" name="Graphic 1">
                <a:extLst>
                  <a:ext uri="{FF2B5EF4-FFF2-40B4-BE49-F238E27FC236}">
                    <a16:creationId xmlns:a16="http://schemas.microsoft.com/office/drawing/2014/main" id="{EABF753E-D5B2-4765-8846-B153841D3594}"/>
                  </a:ext>
                </a:extLst>
              </p:cNvPr>
              <p:cNvGrpSpPr/>
              <p:nvPr/>
            </p:nvGrpSpPr>
            <p:grpSpPr>
              <a:xfrm>
                <a:off x="7214425" y="1262062"/>
                <a:ext cx="1027366" cy="1055369"/>
                <a:chOff x="7214425" y="1262062"/>
                <a:chExt cx="1027366" cy="1055369"/>
              </a:xfrm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C1F8FE7A-CE9C-4941-904C-A62E7AB0F10F}"/>
                    </a:ext>
                  </a:extLst>
                </p:cNvPr>
                <p:cNvSpPr/>
                <p:nvPr/>
              </p:nvSpPr>
              <p:spPr>
                <a:xfrm>
                  <a:off x="7214425" y="1262062"/>
                  <a:ext cx="642746" cy="886682"/>
                </a:xfrm>
                <a:custGeom>
                  <a:avLst/>
                  <a:gdLst>
                    <a:gd name="connsiteX0" fmla="*/ 642747 w 642746"/>
                    <a:gd name="connsiteY0" fmla="*/ 434816 h 886682"/>
                    <a:gd name="connsiteX1" fmla="*/ 513016 w 642746"/>
                    <a:gd name="connsiteY1" fmla="*/ 532638 h 886682"/>
                    <a:gd name="connsiteX2" fmla="*/ 481393 w 642746"/>
                    <a:gd name="connsiteY2" fmla="*/ 556451 h 886682"/>
                    <a:gd name="connsiteX3" fmla="*/ 358902 w 642746"/>
                    <a:gd name="connsiteY3" fmla="*/ 648653 h 886682"/>
                    <a:gd name="connsiteX4" fmla="*/ 327088 w 642746"/>
                    <a:gd name="connsiteY4" fmla="*/ 672560 h 886682"/>
                    <a:gd name="connsiteX5" fmla="*/ 207359 w 642746"/>
                    <a:gd name="connsiteY5" fmla="*/ 762762 h 886682"/>
                    <a:gd name="connsiteX6" fmla="*/ 176593 w 642746"/>
                    <a:gd name="connsiteY6" fmla="*/ 786003 h 886682"/>
                    <a:gd name="connsiteX7" fmla="*/ 42958 w 642746"/>
                    <a:gd name="connsiteY7" fmla="*/ 886682 h 886682"/>
                    <a:gd name="connsiteX8" fmla="*/ 42863 w 642746"/>
                    <a:gd name="connsiteY8" fmla="*/ 886587 h 886682"/>
                    <a:gd name="connsiteX9" fmla="*/ 0 w 642746"/>
                    <a:gd name="connsiteY9" fmla="*/ 446532 h 886682"/>
                    <a:gd name="connsiteX10" fmla="*/ 126492 w 642746"/>
                    <a:gd name="connsiteY10" fmla="*/ 351949 h 886682"/>
                    <a:gd name="connsiteX11" fmla="*/ 156591 w 642746"/>
                    <a:gd name="connsiteY11" fmla="*/ 329470 h 886682"/>
                    <a:gd name="connsiteX12" fmla="*/ 278511 w 642746"/>
                    <a:gd name="connsiteY12" fmla="*/ 238316 h 886682"/>
                    <a:gd name="connsiteX13" fmla="*/ 309372 w 642746"/>
                    <a:gd name="connsiteY13" fmla="*/ 215265 h 886682"/>
                    <a:gd name="connsiteX14" fmla="*/ 433768 w 642746"/>
                    <a:gd name="connsiteY14" fmla="*/ 122206 h 886682"/>
                    <a:gd name="connsiteX15" fmla="*/ 465106 w 642746"/>
                    <a:gd name="connsiteY15" fmla="*/ 98774 h 886682"/>
                    <a:gd name="connsiteX16" fmla="*/ 597122 w 642746"/>
                    <a:gd name="connsiteY16" fmla="*/ 0 h 886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42746" h="886682">
                      <a:moveTo>
                        <a:pt x="642747" y="434816"/>
                      </a:moveTo>
                      <a:lnTo>
                        <a:pt x="513016" y="532638"/>
                      </a:lnTo>
                      <a:lnTo>
                        <a:pt x="481393" y="556451"/>
                      </a:lnTo>
                      <a:lnTo>
                        <a:pt x="358902" y="648653"/>
                      </a:lnTo>
                      <a:lnTo>
                        <a:pt x="327088" y="672560"/>
                      </a:lnTo>
                      <a:lnTo>
                        <a:pt x="207359" y="762762"/>
                      </a:lnTo>
                      <a:lnTo>
                        <a:pt x="176593" y="786003"/>
                      </a:lnTo>
                      <a:lnTo>
                        <a:pt x="42958" y="886682"/>
                      </a:lnTo>
                      <a:lnTo>
                        <a:pt x="42863" y="886587"/>
                      </a:lnTo>
                      <a:lnTo>
                        <a:pt x="0" y="446532"/>
                      </a:lnTo>
                      <a:lnTo>
                        <a:pt x="126492" y="351949"/>
                      </a:lnTo>
                      <a:lnTo>
                        <a:pt x="156591" y="329470"/>
                      </a:lnTo>
                      <a:lnTo>
                        <a:pt x="278511" y="238316"/>
                      </a:lnTo>
                      <a:lnTo>
                        <a:pt x="309372" y="215265"/>
                      </a:lnTo>
                      <a:lnTo>
                        <a:pt x="433768" y="122206"/>
                      </a:lnTo>
                      <a:lnTo>
                        <a:pt x="465106" y="98774"/>
                      </a:lnTo>
                      <a:lnTo>
                        <a:pt x="59712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6AFD3240-92B6-4458-99CE-86BFF0D16BBD}"/>
                    </a:ext>
                  </a:extLst>
                </p:cNvPr>
                <p:cNvSpPr/>
                <p:nvPr/>
              </p:nvSpPr>
              <p:spPr>
                <a:xfrm>
                  <a:off x="7257383" y="1696973"/>
                  <a:ext cx="984408" cy="620458"/>
                </a:xfrm>
                <a:custGeom>
                  <a:avLst/>
                  <a:gdLst>
                    <a:gd name="connsiteX0" fmla="*/ 984409 w 984408"/>
                    <a:gd name="connsiteY0" fmla="*/ 172117 h 620458"/>
                    <a:gd name="connsiteX1" fmla="*/ 851059 w 984408"/>
                    <a:gd name="connsiteY1" fmla="*/ 271843 h 620458"/>
                    <a:gd name="connsiteX2" fmla="*/ 820007 w 984408"/>
                    <a:gd name="connsiteY2" fmla="*/ 295180 h 620458"/>
                    <a:gd name="connsiteX3" fmla="*/ 701326 w 984408"/>
                    <a:gd name="connsiteY3" fmla="*/ 384048 h 620458"/>
                    <a:gd name="connsiteX4" fmla="*/ 670179 w 984408"/>
                    <a:gd name="connsiteY4" fmla="*/ 407289 h 620458"/>
                    <a:gd name="connsiteX5" fmla="*/ 546163 w 984408"/>
                    <a:gd name="connsiteY5" fmla="*/ 500063 h 620458"/>
                    <a:gd name="connsiteX6" fmla="*/ 515207 w 984408"/>
                    <a:gd name="connsiteY6" fmla="*/ 523304 h 620458"/>
                    <a:gd name="connsiteX7" fmla="*/ 385382 w 984408"/>
                    <a:gd name="connsiteY7" fmla="*/ 620459 h 620458"/>
                    <a:gd name="connsiteX8" fmla="*/ 0 w 984408"/>
                    <a:gd name="connsiteY8" fmla="*/ 451866 h 620458"/>
                    <a:gd name="connsiteX9" fmla="*/ 133636 w 984408"/>
                    <a:gd name="connsiteY9" fmla="*/ 351187 h 620458"/>
                    <a:gd name="connsiteX10" fmla="*/ 164783 w 984408"/>
                    <a:gd name="connsiteY10" fmla="*/ 327660 h 620458"/>
                    <a:gd name="connsiteX11" fmla="*/ 284036 w 984408"/>
                    <a:gd name="connsiteY11" fmla="*/ 237839 h 620458"/>
                    <a:gd name="connsiteX12" fmla="*/ 284036 w 984408"/>
                    <a:gd name="connsiteY12" fmla="*/ 237744 h 620458"/>
                    <a:gd name="connsiteX13" fmla="*/ 314516 w 984408"/>
                    <a:gd name="connsiteY13" fmla="*/ 214884 h 620458"/>
                    <a:gd name="connsiteX14" fmla="*/ 438436 w 984408"/>
                    <a:gd name="connsiteY14" fmla="*/ 121634 h 620458"/>
                    <a:gd name="connsiteX15" fmla="*/ 438436 w 984408"/>
                    <a:gd name="connsiteY15" fmla="*/ 121539 h 620458"/>
                    <a:gd name="connsiteX16" fmla="*/ 469011 w 984408"/>
                    <a:gd name="connsiteY16" fmla="*/ 98584 h 620458"/>
                    <a:gd name="connsiteX17" fmla="*/ 599885 w 984408"/>
                    <a:gd name="connsiteY17" fmla="*/ 0 h 620458"/>
                    <a:gd name="connsiteX18" fmla="*/ 599885 w 984408"/>
                    <a:gd name="connsiteY18" fmla="*/ 286 h 620458"/>
                    <a:gd name="connsiteX19" fmla="*/ 984409 w 984408"/>
                    <a:gd name="connsiteY19" fmla="*/ 172117 h 620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84408" h="620458">
                      <a:moveTo>
                        <a:pt x="984409" y="172117"/>
                      </a:moveTo>
                      <a:lnTo>
                        <a:pt x="851059" y="271843"/>
                      </a:lnTo>
                      <a:lnTo>
                        <a:pt x="820007" y="295180"/>
                      </a:lnTo>
                      <a:lnTo>
                        <a:pt x="701326" y="384048"/>
                      </a:lnTo>
                      <a:lnTo>
                        <a:pt x="670179" y="407289"/>
                      </a:lnTo>
                      <a:lnTo>
                        <a:pt x="546163" y="500063"/>
                      </a:lnTo>
                      <a:lnTo>
                        <a:pt x="515207" y="523304"/>
                      </a:lnTo>
                      <a:lnTo>
                        <a:pt x="385382" y="620459"/>
                      </a:lnTo>
                      <a:lnTo>
                        <a:pt x="0" y="451866"/>
                      </a:lnTo>
                      <a:lnTo>
                        <a:pt x="133636" y="351187"/>
                      </a:lnTo>
                      <a:lnTo>
                        <a:pt x="164783" y="327660"/>
                      </a:lnTo>
                      <a:lnTo>
                        <a:pt x="284036" y="237839"/>
                      </a:lnTo>
                      <a:lnTo>
                        <a:pt x="284036" y="237744"/>
                      </a:lnTo>
                      <a:lnTo>
                        <a:pt x="314516" y="214884"/>
                      </a:lnTo>
                      <a:lnTo>
                        <a:pt x="438436" y="121634"/>
                      </a:lnTo>
                      <a:cubicBezTo>
                        <a:pt x="438436" y="121634"/>
                        <a:pt x="438436" y="121634"/>
                        <a:pt x="438436" y="121539"/>
                      </a:cubicBezTo>
                      <a:lnTo>
                        <a:pt x="469011" y="98584"/>
                      </a:lnTo>
                      <a:lnTo>
                        <a:pt x="599885" y="0"/>
                      </a:lnTo>
                      <a:lnTo>
                        <a:pt x="599885" y="286"/>
                      </a:lnTo>
                      <a:lnTo>
                        <a:pt x="984409" y="172117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FB0B56B-95B2-44F7-82D6-614641AAE436}"/>
                  </a:ext>
                </a:extLst>
              </p:cNvPr>
              <p:cNvSpPr/>
              <p:nvPr/>
            </p:nvSpPr>
            <p:spPr>
              <a:xfrm>
                <a:off x="7340822" y="1591531"/>
                <a:ext cx="82112" cy="463200"/>
              </a:xfrm>
              <a:custGeom>
                <a:avLst/>
                <a:gdLst>
                  <a:gd name="connsiteX0" fmla="*/ 30194 w 82112"/>
                  <a:gd name="connsiteY0" fmla="*/ 0 h 463200"/>
                  <a:gd name="connsiteX1" fmla="*/ 35243 w 82112"/>
                  <a:gd name="connsiteY1" fmla="*/ 10668 h 463200"/>
                  <a:gd name="connsiteX2" fmla="*/ 80963 w 82112"/>
                  <a:gd name="connsiteY2" fmla="*/ 433292 h 463200"/>
                  <a:gd name="connsiteX3" fmla="*/ 82010 w 82112"/>
                  <a:gd name="connsiteY3" fmla="*/ 443103 h 463200"/>
                  <a:gd name="connsiteX4" fmla="*/ 66008 w 82112"/>
                  <a:gd name="connsiteY4" fmla="*/ 463106 h 463200"/>
                  <a:gd name="connsiteX5" fmla="*/ 64008 w 82112"/>
                  <a:gd name="connsiteY5" fmla="*/ 463201 h 463200"/>
                  <a:gd name="connsiteX6" fmla="*/ 50102 w 82112"/>
                  <a:gd name="connsiteY6" fmla="*/ 456533 h 463200"/>
                  <a:gd name="connsiteX7" fmla="*/ 46101 w 82112"/>
                  <a:gd name="connsiteY7" fmla="*/ 447104 h 463200"/>
                  <a:gd name="connsiteX8" fmla="*/ 0 w 82112"/>
                  <a:gd name="connsiteY8" fmla="*/ 22479 h 463200"/>
                  <a:gd name="connsiteX9" fmla="*/ 30194 w 82112"/>
                  <a:gd name="connsiteY9" fmla="*/ 0 h 46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12" h="463200">
                    <a:moveTo>
                      <a:pt x="30194" y="0"/>
                    </a:moveTo>
                    <a:cubicBezTo>
                      <a:pt x="32861" y="2762"/>
                      <a:pt x="34766" y="6382"/>
                      <a:pt x="35243" y="10668"/>
                    </a:cubicBezTo>
                    <a:lnTo>
                      <a:pt x="80963" y="433292"/>
                    </a:lnTo>
                    <a:lnTo>
                      <a:pt x="82010" y="443103"/>
                    </a:lnTo>
                    <a:cubicBezTo>
                      <a:pt x="83058" y="453009"/>
                      <a:pt x="75914" y="461962"/>
                      <a:pt x="66008" y="463106"/>
                    </a:cubicBezTo>
                    <a:cubicBezTo>
                      <a:pt x="65341" y="463201"/>
                      <a:pt x="64770" y="463201"/>
                      <a:pt x="64008" y="463201"/>
                    </a:cubicBezTo>
                    <a:cubicBezTo>
                      <a:pt x="58388" y="463201"/>
                      <a:pt x="53340" y="460629"/>
                      <a:pt x="50102" y="456533"/>
                    </a:cubicBezTo>
                    <a:cubicBezTo>
                      <a:pt x="47911" y="453866"/>
                      <a:pt x="46482" y="450723"/>
                      <a:pt x="46101" y="447104"/>
                    </a:cubicBezTo>
                    <a:lnTo>
                      <a:pt x="0" y="22479"/>
                    </a:lnTo>
                    <a:lnTo>
                      <a:pt x="3019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74BB2B23-8DF6-4432-BEE9-FACEDEE2B3FE}"/>
                  </a:ext>
                </a:extLst>
              </p:cNvPr>
              <p:cNvSpPr/>
              <p:nvPr/>
            </p:nvSpPr>
            <p:spPr>
              <a:xfrm>
                <a:off x="7493031" y="1477231"/>
                <a:ext cx="81729" cy="465582"/>
              </a:xfrm>
              <a:custGeom>
                <a:avLst/>
                <a:gdLst>
                  <a:gd name="connsiteX0" fmla="*/ 65532 w 81729"/>
                  <a:gd name="connsiteY0" fmla="*/ 465487 h 465582"/>
                  <a:gd name="connsiteX1" fmla="*/ 63627 w 81729"/>
                  <a:gd name="connsiteY1" fmla="*/ 465582 h 465582"/>
                  <a:gd name="connsiteX2" fmla="*/ 48577 w 81729"/>
                  <a:gd name="connsiteY2" fmla="*/ 457391 h 465582"/>
                  <a:gd name="connsiteX3" fmla="*/ 45720 w 81729"/>
                  <a:gd name="connsiteY3" fmla="*/ 449485 h 465582"/>
                  <a:gd name="connsiteX4" fmla="*/ 0 w 81729"/>
                  <a:gd name="connsiteY4" fmla="*/ 23051 h 465582"/>
                  <a:gd name="connsiteX5" fmla="*/ 30861 w 81729"/>
                  <a:gd name="connsiteY5" fmla="*/ 0 h 465582"/>
                  <a:gd name="connsiteX6" fmla="*/ 34766 w 81729"/>
                  <a:gd name="connsiteY6" fmla="*/ 9525 h 465582"/>
                  <a:gd name="connsiteX7" fmla="*/ 80391 w 81729"/>
                  <a:gd name="connsiteY7" fmla="*/ 433387 h 465582"/>
                  <a:gd name="connsiteX8" fmla="*/ 81629 w 81729"/>
                  <a:gd name="connsiteY8" fmla="*/ 445580 h 465582"/>
                  <a:gd name="connsiteX9" fmla="*/ 65532 w 81729"/>
                  <a:gd name="connsiteY9" fmla="*/ 465487 h 46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29" h="465582">
                    <a:moveTo>
                      <a:pt x="65532" y="465487"/>
                    </a:moveTo>
                    <a:cubicBezTo>
                      <a:pt x="64865" y="465582"/>
                      <a:pt x="64294" y="465582"/>
                      <a:pt x="63627" y="465582"/>
                    </a:cubicBezTo>
                    <a:cubicBezTo>
                      <a:pt x="57436" y="465582"/>
                      <a:pt x="51816" y="462439"/>
                      <a:pt x="48577" y="457391"/>
                    </a:cubicBezTo>
                    <a:cubicBezTo>
                      <a:pt x="47053" y="455105"/>
                      <a:pt x="45910" y="452437"/>
                      <a:pt x="45720" y="449485"/>
                    </a:cubicBezTo>
                    <a:lnTo>
                      <a:pt x="0" y="23051"/>
                    </a:lnTo>
                    <a:lnTo>
                      <a:pt x="30861" y="0"/>
                    </a:lnTo>
                    <a:cubicBezTo>
                      <a:pt x="33052" y="2667"/>
                      <a:pt x="34385" y="5905"/>
                      <a:pt x="34766" y="9525"/>
                    </a:cubicBezTo>
                    <a:lnTo>
                      <a:pt x="80391" y="433387"/>
                    </a:lnTo>
                    <a:lnTo>
                      <a:pt x="81629" y="445580"/>
                    </a:lnTo>
                    <a:cubicBezTo>
                      <a:pt x="82677" y="455581"/>
                      <a:pt x="75438" y="464439"/>
                      <a:pt x="65532" y="4654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0EEDAD6-B73A-4D9A-ADD0-667FC9AB3FF8}"/>
                  </a:ext>
                </a:extLst>
              </p:cNvPr>
              <p:cNvSpPr/>
              <p:nvPr/>
            </p:nvSpPr>
            <p:spPr>
              <a:xfrm>
                <a:off x="7386875" y="2018624"/>
                <a:ext cx="416671" cy="201557"/>
              </a:xfrm>
              <a:custGeom>
                <a:avLst/>
                <a:gdLst>
                  <a:gd name="connsiteX0" fmla="*/ 416672 w 416671"/>
                  <a:gd name="connsiteY0" fmla="*/ 178316 h 201557"/>
                  <a:gd name="connsiteX1" fmla="*/ 385715 w 416671"/>
                  <a:gd name="connsiteY1" fmla="*/ 201557 h 201557"/>
                  <a:gd name="connsiteX2" fmla="*/ 10716 w 416671"/>
                  <a:gd name="connsiteY2" fmla="*/ 34584 h 201557"/>
                  <a:gd name="connsiteX3" fmla="*/ 4144 w 416671"/>
                  <a:gd name="connsiteY3" fmla="*/ 29440 h 201557"/>
                  <a:gd name="connsiteX4" fmla="*/ 1572 w 416671"/>
                  <a:gd name="connsiteY4" fmla="*/ 10771 h 201557"/>
                  <a:gd name="connsiteX5" fmla="*/ 25385 w 416671"/>
                  <a:gd name="connsiteY5" fmla="*/ 1532 h 201557"/>
                  <a:gd name="connsiteX6" fmla="*/ 35195 w 416671"/>
                  <a:gd name="connsiteY6" fmla="*/ 5914 h 201557"/>
                  <a:gd name="connsiteX7" fmla="*/ 409433 w 416671"/>
                  <a:gd name="connsiteY7" fmla="*/ 172411 h 201557"/>
                  <a:gd name="connsiteX8" fmla="*/ 416672 w 416671"/>
                  <a:gd name="connsiteY8" fmla="*/ 178316 h 201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6671" h="201557">
                    <a:moveTo>
                      <a:pt x="416672" y="178316"/>
                    </a:moveTo>
                    <a:lnTo>
                      <a:pt x="385715" y="201557"/>
                    </a:lnTo>
                    <a:lnTo>
                      <a:pt x="10716" y="34584"/>
                    </a:lnTo>
                    <a:cubicBezTo>
                      <a:pt x="8049" y="33441"/>
                      <a:pt x="5763" y="31631"/>
                      <a:pt x="4144" y="29440"/>
                    </a:cubicBezTo>
                    <a:cubicBezTo>
                      <a:pt x="-142" y="24392"/>
                      <a:pt x="-1285" y="17153"/>
                      <a:pt x="1572" y="10771"/>
                    </a:cubicBezTo>
                    <a:cubicBezTo>
                      <a:pt x="5668" y="1627"/>
                      <a:pt x="16336" y="-2468"/>
                      <a:pt x="25385" y="1532"/>
                    </a:cubicBezTo>
                    <a:lnTo>
                      <a:pt x="35195" y="5914"/>
                    </a:lnTo>
                    <a:lnTo>
                      <a:pt x="409433" y="172411"/>
                    </a:lnTo>
                    <a:cubicBezTo>
                      <a:pt x="412481" y="173839"/>
                      <a:pt x="414862" y="175840"/>
                      <a:pt x="416672" y="178316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5C65E50-A464-4499-9262-F5490E0ED38E}"/>
                  </a:ext>
                </a:extLst>
              </p:cNvPr>
              <p:cNvSpPr/>
              <p:nvPr/>
            </p:nvSpPr>
            <p:spPr>
              <a:xfrm>
                <a:off x="7538612" y="1906777"/>
                <a:ext cx="420096" cy="197389"/>
              </a:xfrm>
              <a:custGeom>
                <a:avLst/>
                <a:gdLst>
                  <a:gd name="connsiteX0" fmla="*/ 420096 w 420096"/>
                  <a:gd name="connsiteY0" fmla="*/ 174149 h 197389"/>
                  <a:gd name="connsiteX1" fmla="*/ 388949 w 420096"/>
                  <a:gd name="connsiteY1" fmla="*/ 197390 h 197389"/>
                  <a:gd name="connsiteX2" fmla="*/ 10902 w 420096"/>
                  <a:gd name="connsiteY2" fmla="*/ 34607 h 197389"/>
                  <a:gd name="connsiteX3" fmla="*/ 2901 w 420096"/>
                  <a:gd name="connsiteY3" fmla="*/ 27940 h 197389"/>
                  <a:gd name="connsiteX4" fmla="*/ 2901 w 420096"/>
                  <a:gd name="connsiteY4" fmla="*/ 27845 h 197389"/>
                  <a:gd name="connsiteX5" fmla="*/ 1472 w 420096"/>
                  <a:gd name="connsiteY5" fmla="*/ 10890 h 197389"/>
                  <a:gd name="connsiteX6" fmla="*/ 25285 w 420096"/>
                  <a:gd name="connsiteY6" fmla="*/ 1460 h 197389"/>
                  <a:gd name="connsiteX7" fmla="*/ 33381 w 420096"/>
                  <a:gd name="connsiteY7" fmla="*/ 4985 h 197389"/>
                  <a:gd name="connsiteX8" fmla="*/ 412952 w 420096"/>
                  <a:gd name="connsiteY8" fmla="*/ 168243 h 197389"/>
                  <a:gd name="connsiteX9" fmla="*/ 420096 w 420096"/>
                  <a:gd name="connsiteY9" fmla="*/ 174149 h 197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96" h="197389">
                    <a:moveTo>
                      <a:pt x="420096" y="174149"/>
                    </a:moveTo>
                    <a:lnTo>
                      <a:pt x="388949" y="197390"/>
                    </a:lnTo>
                    <a:lnTo>
                      <a:pt x="10902" y="34607"/>
                    </a:lnTo>
                    <a:cubicBezTo>
                      <a:pt x="7473" y="33179"/>
                      <a:pt x="4711" y="30797"/>
                      <a:pt x="2901" y="27940"/>
                    </a:cubicBezTo>
                    <a:lnTo>
                      <a:pt x="2901" y="27845"/>
                    </a:lnTo>
                    <a:cubicBezTo>
                      <a:pt x="-242" y="22987"/>
                      <a:pt x="-1004" y="16605"/>
                      <a:pt x="1472" y="10890"/>
                    </a:cubicBezTo>
                    <a:cubicBezTo>
                      <a:pt x="5473" y="1746"/>
                      <a:pt x="16046" y="-2445"/>
                      <a:pt x="25285" y="1460"/>
                    </a:cubicBezTo>
                    <a:lnTo>
                      <a:pt x="33381" y="4985"/>
                    </a:lnTo>
                    <a:lnTo>
                      <a:pt x="412952" y="168243"/>
                    </a:lnTo>
                    <a:cubicBezTo>
                      <a:pt x="415905" y="169672"/>
                      <a:pt x="418286" y="171577"/>
                      <a:pt x="420096" y="174149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36C00D4-91A9-4C4B-9386-B37394E8EDD0}"/>
                  </a:ext>
                </a:extLst>
              </p:cNvPr>
              <p:cNvSpPr/>
              <p:nvPr/>
            </p:nvSpPr>
            <p:spPr>
              <a:xfrm>
                <a:off x="7648098" y="1360836"/>
                <a:ext cx="80571" cy="465486"/>
              </a:xfrm>
              <a:custGeom>
                <a:avLst/>
                <a:gdLst>
                  <a:gd name="connsiteX0" fmla="*/ 80486 w 80571"/>
                  <a:gd name="connsiteY0" fmla="*/ 445484 h 465486"/>
                  <a:gd name="connsiteX1" fmla="*/ 64294 w 80571"/>
                  <a:gd name="connsiteY1" fmla="*/ 465392 h 465486"/>
                  <a:gd name="connsiteX2" fmla="*/ 62389 w 80571"/>
                  <a:gd name="connsiteY2" fmla="*/ 465487 h 465486"/>
                  <a:gd name="connsiteX3" fmla="*/ 47625 w 80571"/>
                  <a:gd name="connsiteY3" fmla="*/ 457676 h 465486"/>
                  <a:gd name="connsiteX4" fmla="*/ 44482 w 80571"/>
                  <a:gd name="connsiteY4" fmla="*/ 449294 h 465486"/>
                  <a:gd name="connsiteX5" fmla="*/ 0 w 80571"/>
                  <a:gd name="connsiteY5" fmla="*/ 23432 h 465486"/>
                  <a:gd name="connsiteX6" fmla="*/ 31337 w 80571"/>
                  <a:gd name="connsiteY6" fmla="*/ 0 h 465486"/>
                  <a:gd name="connsiteX7" fmla="*/ 34766 w 80571"/>
                  <a:gd name="connsiteY7" fmla="*/ 8763 h 465486"/>
                  <a:gd name="connsiteX8" fmla="*/ 79248 w 80571"/>
                  <a:gd name="connsiteY8" fmla="*/ 433864 h 465486"/>
                  <a:gd name="connsiteX9" fmla="*/ 80486 w 80571"/>
                  <a:gd name="connsiteY9" fmla="*/ 445484 h 465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71" h="465486">
                    <a:moveTo>
                      <a:pt x="80486" y="445484"/>
                    </a:moveTo>
                    <a:cubicBezTo>
                      <a:pt x="81439" y="455390"/>
                      <a:pt x="74295" y="464249"/>
                      <a:pt x="64294" y="465392"/>
                    </a:cubicBezTo>
                    <a:cubicBezTo>
                      <a:pt x="63627" y="465487"/>
                      <a:pt x="63055" y="465487"/>
                      <a:pt x="62389" y="465487"/>
                    </a:cubicBezTo>
                    <a:cubicBezTo>
                      <a:pt x="56292" y="465487"/>
                      <a:pt x="50959" y="462439"/>
                      <a:pt x="47625" y="457676"/>
                    </a:cubicBezTo>
                    <a:cubicBezTo>
                      <a:pt x="45910" y="455200"/>
                      <a:pt x="44767" y="452438"/>
                      <a:pt x="44482" y="449294"/>
                    </a:cubicBezTo>
                    <a:lnTo>
                      <a:pt x="0" y="23432"/>
                    </a:lnTo>
                    <a:lnTo>
                      <a:pt x="31337" y="0"/>
                    </a:lnTo>
                    <a:cubicBezTo>
                      <a:pt x="33242" y="2477"/>
                      <a:pt x="34385" y="5429"/>
                      <a:pt x="34766" y="8763"/>
                    </a:cubicBezTo>
                    <a:lnTo>
                      <a:pt x="79248" y="433864"/>
                    </a:lnTo>
                    <a:lnTo>
                      <a:pt x="80486" y="445484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A139872-EF2B-4E2E-8235-F6D66CEE3E15}"/>
                  </a:ext>
                </a:extLst>
              </p:cNvPr>
              <p:cNvSpPr/>
              <p:nvPr/>
            </p:nvSpPr>
            <p:spPr>
              <a:xfrm>
                <a:off x="7692540" y="1790063"/>
                <a:ext cx="415901" cy="202090"/>
              </a:xfrm>
              <a:custGeom>
                <a:avLst/>
                <a:gdLst>
                  <a:gd name="connsiteX0" fmla="*/ 415901 w 415901"/>
                  <a:gd name="connsiteY0" fmla="*/ 178754 h 202090"/>
                  <a:gd name="connsiteX1" fmla="*/ 409139 w 415901"/>
                  <a:gd name="connsiteY1" fmla="*/ 173420 h 202090"/>
                  <a:gd name="connsiteX2" fmla="*/ 33758 w 415901"/>
                  <a:gd name="connsiteY2" fmla="*/ 5399 h 202090"/>
                  <a:gd name="connsiteX3" fmla="*/ 25376 w 415901"/>
                  <a:gd name="connsiteY3" fmla="*/ 1589 h 202090"/>
                  <a:gd name="connsiteX4" fmla="*/ 1564 w 415901"/>
                  <a:gd name="connsiteY4" fmla="*/ 10733 h 202090"/>
                  <a:gd name="connsiteX5" fmla="*/ 3278 w 415901"/>
                  <a:gd name="connsiteY5" fmla="*/ 28354 h 202090"/>
                  <a:gd name="connsiteX6" fmla="*/ 3278 w 415901"/>
                  <a:gd name="connsiteY6" fmla="*/ 28449 h 202090"/>
                  <a:gd name="connsiteX7" fmla="*/ 10708 w 415901"/>
                  <a:gd name="connsiteY7" fmla="*/ 34641 h 202090"/>
                  <a:gd name="connsiteX8" fmla="*/ 384945 w 415901"/>
                  <a:gd name="connsiteY8" fmla="*/ 202090 h 202090"/>
                  <a:gd name="connsiteX9" fmla="*/ 415901 w 415901"/>
                  <a:gd name="connsiteY9" fmla="*/ 178754 h 202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5901" h="202090">
                    <a:moveTo>
                      <a:pt x="415901" y="178754"/>
                    </a:moveTo>
                    <a:cubicBezTo>
                      <a:pt x="414187" y="176468"/>
                      <a:pt x="411901" y="174658"/>
                      <a:pt x="409139" y="173420"/>
                    </a:cubicBezTo>
                    <a:lnTo>
                      <a:pt x="33758" y="5399"/>
                    </a:lnTo>
                    <a:lnTo>
                      <a:pt x="25376" y="1589"/>
                    </a:lnTo>
                    <a:cubicBezTo>
                      <a:pt x="16327" y="-2507"/>
                      <a:pt x="5564" y="1589"/>
                      <a:pt x="1564" y="10733"/>
                    </a:cubicBezTo>
                    <a:cubicBezTo>
                      <a:pt x="-1103" y="16734"/>
                      <a:pt x="-246" y="23401"/>
                      <a:pt x="3278" y="28354"/>
                    </a:cubicBezTo>
                    <a:cubicBezTo>
                      <a:pt x="3278" y="28449"/>
                      <a:pt x="3278" y="28449"/>
                      <a:pt x="3278" y="28449"/>
                    </a:cubicBezTo>
                    <a:cubicBezTo>
                      <a:pt x="5088" y="31116"/>
                      <a:pt x="7660" y="33212"/>
                      <a:pt x="10708" y="34641"/>
                    </a:cubicBezTo>
                    <a:lnTo>
                      <a:pt x="384945" y="202090"/>
                    </a:lnTo>
                    <a:lnTo>
                      <a:pt x="415901" y="178754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7EF242D-1EE0-417F-AB04-A128882C3899}"/>
                  </a:ext>
                </a:extLst>
              </p:cNvPr>
              <p:cNvSpPr/>
              <p:nvPr/>
            </p:nvSpPr>
            <p:spPr>
              <a:xfrm>
                <a:off x="5644144" y="1549346"/>
                <a:ext cx="2402946" cy="1825932"/>
              </a:xfrm>
              <a:custGeom>
                <a:avLst/>
                <a:gdLst>
                  <a:gd name="connsiteX0" fmla="*/ 45234 w 2402946"/>
                  <a:gd name="connsiteY0" fmla="*/ 1825933 h 1825932"/>
                  <a:gd name="connsiteX1" fmla="*/ 9039 w 2402946"/>
                  <a:gd name="connsiteY1" fmla="*/ 1807835 h 1825932"/>
                  <a:gd name="connsiteX2" fmla="*/ 18088 w 2402946"/>
                  <a:gd name="connsiteY2" fmla="*/ 1744589 h 1825932"/>
                  <a:gd name="connsiteX3" fmla="*/ 2330662 w 2402946"/>
                  <a:gd name="connsiteY3" fmla="*/ 9039 h 1825932"/>
                  <a:gd name="connsiteX4" fmla="*/ 2393908 w 2402946"/>
                  <a:gd name="connsiteY4" fmla="*/ 18087 h 1825932"/>
                  <a:gd name="connsiteX5" fmla="*/ 2384860 w 2402946"/>
                  <a:gd name="connsiteY5" fmla="*/ 81333 h 1825932"/>
                  <a:gd name="connsiteX6" fmla="*/ 72285 w 2402946"/>
                  <a:gd name="connsiteY6" fmla="*/ 1816884 h 1825932"/>
                  <a:gd name="connsiteX7" fmla="*/ 45234 w 2402946"/>
                  <a:gd name="connsiteY7" fmla="*/ 1825933 h 182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02946" h="1825932">
                    <a:moveTo>
                      <a:pt x="45234" y="1825933"/>
                    </a:moveTo>
                    <a:cubicBezTo>
                      <a:pt x="31518" y="1825933"/>
                      <a:pt x="17897" y="1819741"/>
                      <a:pt x="9039" y="1807835"/>
                    </a:cubicBezTo>
                    <a:cubicBezTo>
                      <a:pt x="-5916" y="1787833"/>
                      <a:pt x="-1915" y="1759543"/>
                      <a:pt x="18088" y="1744589"/>
                    </a:cubicBezTo>
                    <a:lnTo>
                      <a:pt x="2330662" y="9039"/>
                    </a:lnTo>
                    <a:cubicBezTo>
                      <a:pt x="2350570" y="-5916"/>
                      <a:pt x="2378954" y="-1915"/>
                      <a:pt x="2393908" y="18087"/>
                    </a:cubicBezTo>
                    <a:cubicBezTo>
                      <a:pt x="2408863" y="38090"/>
                      <a:pt x="2404862" y="66379"/>
                      <a:pt x="2384860" y="81333"/>
                    </a:cubicBezTo>
                    <a:lnTo>
                      <a:pt x="72285" y="1816884"/>
                    </a:lnTo>
                    <a:cubicBezTo>
                      <a:pt x="64188" y="1822980"/>
                      <a:pt x="54663" y="1825933"/>
                      <a:pt x="45234" y="18259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E35A60E-7474-453A-8E2C-6CF856A55FCD}"/>
                </a:ext>
              </a:extLst>
            </p:cNvPr>
            <p:cNvGrpSpPr/>
            <p:nvPr/>
          </p:nvGrpSpPr>
          <p:grpSpPr>
            <a:xfrm rot="2224577">
              <a:off x="3672263" y="3073837"/>
              <a:ext cx="1642687" cy="1336345"/>
              <a:chOff x="5644144" y="1262062"/>
              <a:chExt cx="2597647" cy="2113216"/>
            </a:xfrm>
          </p:grpSpPr>
          <p:grpSp>
            <p:nvGrpSpPr>
              <p:cNvPr id="36" name="Graphic 1">
                <a:extLst>
                  <a:ext uri="{FF2B5EF4-FFF2-40B4-BE49-F238E27FC236}">
                    <a16:creationId xmlns:a16="http://schemas.microsoft.com/office/drawing/2014/main" id="{50679395-F268-49DF-888E-9C5782F8C790}"/>
                  </a:ext>
                </a:extLst>
              </p:cNvPr>
              <p:cNvGrpSpPr/>
              <p:nvPr/>
            </p:nvGrpSpPr>
            <p:grpSpPr>
              <a:xfrm>
                <a:off x="7214425" y="1262062"/>
                <a:ext cx="1027366" cy="1055369"/>
                <a:chOff x="7214425" y="1262062"/>
                <a:chExt cx="1027366" cy="1055369"/>
              </a:xfrm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6341DB11-94FF-41A1-A2A2-B5D70420A5BB}"/>
                    </a:ext>
                  </a:extLst>
                </p:cNvPr>
                <p:cNvSpPr/>
                <p:nvPr/>
              </p:nvSpPr>
              <p:spPr>
                <a:xfrm>
                  <a:off x="7214425" y="1262062"/>
                  <a:ext cx="642746" cy="886682"/>
                </a:xfrm>
                <a:custGeom>
                  <a:avLst/>
                  <a:gdLst>
                    <a:gd name="connsiteX0" fmla="*/ 642747 w 642746"/>
                    <a:gd name="connsiteY0" fmla="*/ 434816 h 886682"/>
                    <a:gd name="connsiteX1" fmla="*/ 513016 w 642746"/>
                    <a:gd name="connsiteY1" fmla="*/ 532638 h 886682"/>
                    <a:gd name="connsiteX2" fmla="*/ 481393 w 642746"/>
                    <a:gd name="connsiteY2" fmla="*/ 556451 h 886682"/>
                    <a:gd name="connsiteX3" fmla="*/ 358902 w 642746"/>
                    <a:gd name="connsiteY3" fmla="*/ 648653 h 886682"/>
                    <a:gd name="connsiteX4" fmla="*/ 327088 w 642746"/>
                    <a:gd name="connsiteY4" fmla="*/ 672560 h 886682"/>
                    <a:gd name="connsiteX5" fmla="*/ 207359 w 642746"/>
                    <a:gd name="connsiteY5" fmla="*/ 762762 h 886682"/>
                    <a:gd name="connsiteX6" fmla="*/ 176593 w 642746"/>
                    <a:gd name="connsiteY6" fmla="*/ 786003 h 886682"/>
                    <a:gd name="connsiteX7" fmla="*/ 42958 w 642746"/>
                    <a:gd name="connsiteY7" fmla="*/ 886682 h 886682"/>
                    <a:gd name="connsiteX8" fmla="*/ 42863 w 642746"/>
                    <a:gd name="connsiteY8" fmla="*/ 886587 h 886682"/>
                    <a:gd name="connsiteX9" fmla="*/ 0 w 642746"/>
                    <a:gd name="connsiteY9" fmla="*/ 446532 h 886682"/>
                    <a:gd name="connsiteX10" fmla="*/ 126492 w 642746"/>
                    <a:gd name="connsiteY10" fmla="*/ 351949 h 886682"/>
                    <a:gd name="connsiteX11" fmla="*/ 156591 w 642746"/>
                    <a:gd name="connsiteY11" fmla="*/ 329470 h 886682"/>
                    <a:gd name="connsiteX12" fmla="*/ 278511 w 642746"/>
                    <a:gd name="connsiteY12" fmla="*/ 238316 h 886682"/>
                    <a:gd name="connsiteX13" fmla="*/ 309372 w 642746"/>
                    <a:gd name="connsiteY13" fmla="*/ 215265 h 886682"/>
                    <a:gd name="connsiteX14" fmla="*/ 433768 w 642746"/>
                    <a:gd name="connsiteY14" fmla="*/ 122206 h 886682"/>
                    <a:gd name="connsiteX15" fmla="*/ 465106 w 642746"/>
                    <a:gd name="connsiteY15" fmla="*/ 98774 h 886682"/>
                    <a:gd name="connsiteX16" fmla="*/ 597122 w 642746"/>
                    <a:gd name="connsiteY16" fmla="*/ 0 h 886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42746" h="886682">
                      <a:moveTo>
                        <a:pt x="642747" y="434816"/>
                      </a:moveTo>
                      <a:lnTo>
                        <a:pt x="513016" y="532638"/>
                      </a:lnTo>
                      <a:lnTo>
                        <a:pt x="481393" y="556451"/>
                      </a:lnTo>
                      <a:lnTo>
                        <a:pt x="358902" y="648653"/>
                      </a:lnTo>
                      <a:lnTo>
                        <a:pt x="327088" y="672560"/>
                      </a:lnTo>
                      <a:lnTo>
                        <a:pt x="207359" y="762762"/>
                      </a:lnTo>
                      <a:lnTo>
                        <a:pt x="176593" y="786003"/>
                      </a:lnTo>
                      <a:lnTo>
                        <a:pt x="42958" y="886682"/>
                      </a:lnTo>
                      <a:lnTo>
                        <a:pt x="42863" y="886587"/>
                      </a:lnTo>
                      <a:lnTo>
                        <a:pt x="0" y="446532"/>
                      </a:lnTo>
                      <a:lnTo>
                        <a:pt x="126492" y="351949"/>
                      </a:lnTo>
                      <a:lnTo>
                        <a:pt x="156591" y="329470"/>
                      </a:lnTo>
                      <a:lnTo>
                        <a:pt x="278511" y="238316"/>
                      </a:lnTo>
                      <a:lnTo>
                        <a:pt x="309372" y="215265"/>
                      </a:lnTo>
                      <a:lnTo>
                        <a:pt x="433768" y="122206"/>
                      </a:lnTo>
                      <a:lnTo>
                        <a:pt x="465106" y="98774"/>
                      </a:lnTo>
                      <a:lnTo>
                        <a:pt x="59712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376ED539-8C5A-46E7-A8B5-211FFD15219C}"/>
                    </a:ext>
                  </a:extLst>
                </p:cNvPr>
                <p:cNvSpPr/>
                <p:nvPr/>
              </p:nvSpPr>
              <p:spPr>
                <a:xfrm>
                  <a:off x="7257383" y="1696973"/>
                  <a:ext cx="984408" cy="620458"/>
                </a:xfrm>
                <a:custGeom>
                  <a:avLst/>
                  <a:gdLst>
                    <a:gd name="connsiteX0" fmla="*/ 984409 w 984408"/>
                    <a:gd name="connsiteY0" fmla="*/ 172117 h 620458"/>
                    <a:gd name="connsiteX1" fmla="*/ 851059 w 984408"/>
                    <a:gd name="connsiteY1" fmla="*/ 271843 h 620458"/>
                    <a:gd name="connsiteX2" fmla="*/ 820007 w 984408"/>
                    <a:gd name="connsiteY2" fmla="*/ 295180 h 620458"/>
                    <a:gd name="connsiteX3" fmla="*/ 701326 w 984408"/>
                    <a:gd name="connsiteY3" fmla="*/ 384048 h 620458"/>
                    <a:gd name="connsiteX4" fmla="*/ 670179 w 984408"/>
                    <a:gd name="connsiteY4" fmla="*/ 407289 h 620458"/>
                    <a:gd name="connsiteX5" fmla="*/ 546163 w 984408"/>
                    <a:gd name="connsiteY5" fmla="*/ 500063 h 620458"/>
                    <a:gd name="connsiteX6" fmla="*/ 515207 w 984408"/>
                    <a:gd name="connsiteY6" fmla="*/ 523304 h 620458"/>
                    <a:gd name="connsiteX7" fmla="*/ 385382 w 984408"/>
                    <a:gd name="connsiteY7" fmla="*/ 620459 h 620458"/>
                    <a:gd name="connsiteX8" fmla="*/ 0 w 984408"/>
                    <a:gd name="connsiteY8" fmla="*/ 451866 h 620458"/>
                    <a:gd name="connsiteX9" fmla="*/ 133636 w 984408"/>
                    <a:gd name="connsiteY9" fmla="*/ 351187 h 620458"/>
                    <a:gd name="connsiteX10" fmla="*/ 164783 w 984408"/>
                    <a:gd name="connsiteY10" fmla="*/ 327660 h 620458"/>
                    <a:gd name="connsiteX11" fmla="*/ 284036 w 984408"/>
                    <a:gd name="connsiteY11" fmla="*/ 237839 h 620458"/>
                    <a:gd name="connsiteX12" fmla="*/ 284036 w 984408"/>
                    <a:gd name="connsiteY12" fmla="*/ 237744 h 620458"/>
                    <a:gd name="connsiteX13" fmla="*/ 314516 w 984408"/>
                    <a:gd name="connsiteY13" fmla="*/ 214884 h 620458"/>
                    <a:gd name="connsiteX14" fmla="*/ 438436 w 984408"/>
                    <a:gd name="connsiteY14" fmla="*/ 121634 h 620458"/>
                    <a:gd name="connsiteX15" fmla="*/ 438436 w 984408"/>
                    <a:gd name="connsiteY15" fmla="*/ 121539 h 620458"/>
                    <a:gd name="connsiteX16" fmla="*/ 469011 w 984408"/>
                    <a:gd name="connsiteY16" fmla="*/ 98584 h 620458"/>
                    <a:gd name="connsiteX17" fmla="*/ 599885 w 984408"/>
                    <a:gd name="connsiteY17" fmla="*/ 0 h 620458"/>
                    <a:gd name="connsiteX18" fmla="*/ 599885 w 984408"/>
                    <a:gd name="connsiteY18" fmla="*/ 286 h 620458"/>
                    <a:gd name="connsiteX19" fmla="*/ 984409 w 984408"/>
                    <a:gd name="connsiteY19" fmla="*/ 172117 h 620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84408" h="620458">
                      <a:moveTo>
                        <a:pt x="984409" y="172117"/>
                      </a:moveTo>
                      <a:lnTo>
                        <a:pt x="851059" y="271843"/>
                      </a:lnTo>
                      <a:lnTo>
                        <a:pt x="820007" y="295180"/>
                      </a:lnTo>
                      <a:lnTo>
                        <a:pt x="701326" y="384048"/>
                      </a:lnTo>
                      <a:lnTo>
                        <a:pt x="670179" y="407289"/>
                      </a:lnTo>
                      <a:lnTo>
                        <a:pt x="546163" y="500063"/>
                      </a:lnTo>
                      <a:lnTo>
                        <a:pt x="515207" y="523304"/>
                      </a:lnTo>
                      <a:lnTo>
                        <a:pt x="385382" y="620459"/>
                      </a:lnTo>
                      <a:lnTo>
                        <a:pt x="0" y="451866"/>
                      </a:lnTo>
                      <a:lnTo>
                        <a:pt x="133636" y="351187"/>
                      </a:lnTo>
                      <a:lnTo>
                        <a:pt x="164783" y="327660"/>
                      </a:lnTo>
                      <a:lnTo>
                        <a:pt x="284036" y="237839"/>
                      </a:lnTo>
                      <a:lnTo>
                        <a:pt x="284036" y="237744"/>
                      </a:lnTo>
                      <a:lnTo>
                        <a:pt x="314516" y="214884"/>
                      </a:lnTo>
                      <a:lnTo>
                        <a:pt x="438436" y="121634"/>
                      </a:lnTo>
                      <a:cubicBezTo>
                        <a:pt x="438436" y="121634"/>
                        <a:pt x="438436" y="121634"/>
                        <a:pt x="438436" y="121539"/>
                      </a:cubicBezTo>
                      <a:lnTo>
                        <a:pt x="469011" y="98584"/>
                      </a:lnTo>
                      <a:lnTo>
                        <a:pt x="599885" y="0"/>
                      </a:lnTo>
                      <a:lnTo>
                        <a:pt x="599885" y="286"/>
                      </a:lnTo>
                      <a:lnTo>
                        <a:pt x="984409" y="1721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4F8654B-F087-4910-A9BB-78EA8F904DD5}"/>
                  </a:ext>
                </a:extLst>
              </p:cNvPr>
              <p:cNvSpPr/>
              <p:nvPr/>
            </p:nvSpPr>
            <p:spPr>
              <a:xfrm>
                <a:off x="7340822" y="1591531"/>
                <a:ext cx="82112" cy="463200"/>
              </a:xfrm>
              <a:custGeom>
                <a:avLst/>
                <a:gdLst>
                  <a:gd name="connsiteX0" fmla="*/ 30194 w 82112"/>
                  <a:gd name="connsiteY0" fmla="*/ 0 h 463200"/>
                  <a:gd name="connsiteX1" fmla="*/ 35243 w 82112"/>
                  <a:gd name="connsiteY1" fmla="*/ 10668 h 463200"/>
                  <a:gd name="connsiteX2" fmla="*/ 80963 w 82112"/>
                  <a:gd name="connsiteY2" fmla="*/ 433292 h 463200"/>
                  <a:gd name="connsiteX3" fmla="*/ 82010 w 82112"/>
                  <a:gd name="connsiteY3" fmla="*/ 443103 h 463200"/>
                  <a:gd name="connsiteX4" fmla="*/ 66008 w 82112"/>
                  <a:gd name="connsiteY4" fmla="*/ 463106 h 463200"/>
                  <a:gd name="connsiteX5" fmla="*/ 64008 w 82112"/>
                  <a:gd name="connsiteY5" fmla="*/ 463201 h 463200"/>
                  <a:gd name="connsiteX6" fmla="*/ 50102 w 82112"/>
                  <a:gd name="connsiteY6" fmla="*/ 456533 h 463200"/>
                  <a:gd name="connsiteX7" fmla="*/ 46101 w 82112"/>
                  <a:gd name="connsiteY7" fmla="*/ 447104 h 463200"/>
                  <a:gd name="connsiteX8" fmla="*/ 0 w 82112"/>
                  <a:gd name="connsiteY8" fmla="*/ 22479 h 463200"/>
                  <a:gd name="connsiteX9" fmla="*/ 30194 w 82112"/>
                  <a:gd name="connsiteY9" fmla="*/ 0 h 46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12" h="463200">
                    <a:moveTo>
                      <a:pt x="30194" y="0"/>
                    </a:moveTo>
                    <a:cubicBezTo>
                      <a:pt x="32861" y="2762"/>
                      <a:pt x="34766" y="6382"/>
                      <a:pt x="35243" y="10668"/>
                    </a:cubicBezTo>
                    <a:lnTo>
                      <a:pt x="80963" y="433292"/>
                    </a:lnTo>
                    <a:lnTo>
                      <a:pt x="82010" y="443103"/>
                    </a:lnTo>
                    <a:cubicBezTo>
                      <a:pt x="83058" y="453009"/>
                      <a:pt x="75914" y="461962"/>
                      <a:pt x="66008" y="463106"/>
                    </a:cubicBezTo>
                    <a:cubicBezTo>
                      <a:pt x="65341" y="463201"/>
                      <a:pt x="64770" y="463201"/>
                      <a:pt x="64008" y="463201"/>
                    </a:cubicBezTo>
                    <a:cubicBezTo>
                      <a:pt x="58388" y="463201"/>
                      <a:pt x="53340" y="460629"/>
                      <a:pt x="50102" y="456533"/>
                    </a:cubicBezTo>
                    <a:cubicBezTo>
                      <a:pt x="47911" y="453866"/>
                      <a:pt x="46482" y="450723"/>
                      <a:pt x="46101" y="447104"/>
                    </a:cubicBezTo>
                    <a:lnTo>
                      <a:pt x="0" y="22479"/>
                    </a:lnTo>
                    <a:lnTo>
                      <a:pt x="3019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9C8E96D-4608-46E4-AD34-25EECF770A45}"/>
                  </a:ext>
                </a:extLst>
              </p:cNvPr>
              <p:cNvSpPr/>
              <p:nvPr/>
            </p:nvSpPr>
            <p:spPr>
              <a:xfrm>
                <a:off x="7493031" y="1477231"/>
                <a:ext cx="81729" cy="465582"/>
              </a:xfrm>
              <a:custGeom>
                <a:avLst/>
                <a:gdLst>
                  <a:gd name="connsiteX0" fmla="*/ 65532 w 81729"/>
                  <a:gd name="connsiteY0" fmla="*/ 465487 h 465582"/>
                  <a:gd name="connsiteX1" fmla="*/ 63627 w 81729"/>
                  <a:gd name="connsiteY1" fmla="*/ 465582 h 465582"/>
                  <a:gd name="connsiteX2" fmla="*/ 48577 w 81729"/>
                  <a:gd name="connsiteY2" fmla="*/ 457391 h 465582"/>
                  <a:gd name="connsiteX3" fmla="*/ 45720 w 81729"/>
                  <a:gd name="connsiteY3" fmla="*/ 449485 h 465582"/>
                  <a:gd name="connsiteX4" fmla="*/ 0 w 81729"/>
                  <a:gd name="connsiteY4" fmla="*/ 23051 h 465582"/>
                  <a:gd name="connsiteX5" fmla="*/ 30861 w 81729"/>
                  <a:gd name="connsiteY5" fmla="*/ 0 h 465582"/>
                  <a:gd name="connsiteX6" fmla="*/ 34766 w 81729"/>
                  <a:gd name="connsiteY6" fmla="*/ 9525 h 465582"/>
                  <a:gd name="connsiteX7" fmla="*/ 80391 w 81729"/>
                  <a:gd name="connsiteY7" fmla="*/ 433387 h 465582"/>
                  <a:gd name="connsiteX8" fmla="*/ 81629 w 81729"/>
                  <a:gd name="connsiteY8" fmla="*/ 445580 h 465582"/>
                  <a:gd name="connsiteX9" fmla="*/ 65532 w 81729"/>
                  <a:gd name="connsiteY9" fmla="*/ 465487 h 46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29" h="465582">
                    <a:moveTo>
                      <a:pt x="65532" y="465487"/>
                    </a:moveTo>
                    <a:cubicBezTo>
                      <a:pt x="64865" y="465582"/>
                      <a:pt x="64294" y="465582"/>
                      <a:pt x="63627" y="465582"/>
                    </a:cubicBezTo>
                    <a:cubicBezTo>
                      <a:pt x="57436" y="465582"/>
                      <a:pt x="51816" y="462439"/>
                      <a:pt x="48577" y="457391"/>
                    </a:cubicBezTo>
                    <a:cubicBezTo>
                      <a:pt x="47053" y="455105"/>
                      <a:pt x="45910" y="452437"/>
                      <a:pt x="45720" y="449485"/>
                    </a:cubicBezTo>
                    <a:lnTo>
                      <a:pt x="0" y="23051"/>
                    </a:lnTo>
                    <a:lnTo>
                      <a:pt x="30861" y="0"/>
                    </a:lnTo>
                    <a:cubicBezTo>
                      <a:pt x="33052" y="2667"/>
                      <a:pt x="34385" y="5905"/>
                      <a:pt x="34766" y="9525"/>
                    </a:cubicBezTo>
                    <a:lnTo>
                      <a:pt x="80391" y="433387"/>
                    </a:lnTo>
                    <a:lnTo>
                      <a:pt x="81629" y="445580"/>
                    </a:lnTo>
                    <a:cubicBezTo>
                      <a:pt x="82677" y="455581"/>
                      <a:pt x="75438" y="464439"/>
                      <a:pt x="65532" y="4654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C665BE7-31D8-490F-BDCD-C6B6D5BBBC4E}"/>
                  </a:ext>
                </a:extLst>
              </p:cNvPr>
              <p:cNvSpPr/>
              <p:nvPr/>
            </p:nvSpPr>
            <p:spPr>
              <a:xfrm>
                <a:off x="7386875" y="2018624"/>
                <a:ext cx="416671" cy="201557"/>
              </a:xfrm>
              <a:custGeom>
                <a:avLst/>
                <a:gdLst>
                  <a:gd name="connsiteX0" fmla="*/ 416672 w 416671"/>
                  <a:gd name="connsiteY0" fmla="*/ 178316 h 201557"/>
                  <a:gd name="connsiteX1" fmla="*/ 385715 w 416671"/>
                  <a:gd name="connsiteY1" fmla="*/ 201557 h 201557"/>
                  <a:gd name="connsiteX2" fmla="*/ 10716 w 416671"/>
                  <a:gd name="connsiteY2" fmla="*/ 34584 h 201557"/>
                  <a:gd name="connsiteX3" fmla="*/ 4144 w 416671"/>
                  <a:gd name="connsiteY3" fmla="*/ 29440 h 201557"/>
                  <a:gd name="connsiteX4" fmla="*/ 1572 w 416671"/>
                  <a:gd name="connsiteY4" fmla="*/ 10771 h 201557"/>
                  <a:gd name="connsiteX5" fmla="*/ 25385 w 416671"/>
                  <a:gd name="connsiteY5" fmla="*/ 1532 h 201557"/>
                  <a:gd name="connsiteX6" fmla="*/ 35195 w 416671"/>
                  <a:gd name="connsiteY6" fmla="*/ 5914 h 201557"/>
                  <a:gd name="connsiteX7" fmla="*/ 409433 w 416671"/>
                  <a:gd name="connsiteY7" fmla="*/ 172411 h 201557"/>
                  <a:gd name="connsiteX8" fmla="*/ 416672 w 416671"/>
                  <a:gd name="connsiteY8" fmla="*/ 178316 h 201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6671" h="201557">
                    <a:moveTo>
                      <a:pt x="416672" y="178316"/>
                    </a:moveTo>
                    <a:lnTo>
                      <a:pt x="385715" y="201557"/>
                    </a:lnTo>
                    <a:lnTo>
                      <a:pt x="10716" y="34584"/>
                    </a:lnTo>
                    <a:cubicBezTo>
                      <a:pt x="8049" y="33441"/>
                      <a:pt x="5763" y="31631"/>
                      <a:pt x="4144" y="29440"/>
                    </a:cubicBezTo>
                    <a:cubicBezTo>
                      <a:pt x="-142" y="24392"/>
                      <a:pt x="-1285" y="17153"/>
                      <a:pt x="1572" y="10771"/>
                    </a:cubicBezTo>
                    <a:cubicBezTo>
                      <a:pt x="5668" y="1627"/>
                      <a:pt x="16336" y="-2468"/>
                      <a:pt x="25385" y="1532"/>
                    </a:cubicBezTo>
                    <a:lnTo>
                      <a:pt x="35195" y="5914"/>
                    </a:lnTo>
                    <a:lnTo>
                      <a:pt x="409433" y="172411"/>
                    </a:lnTo>
                    <a:cubicBezTo>
                      <a:pt x="412481" y="173839"/>
                      <a:pt x="414862" y="175840"/>
                      <a:pt x="416672" y="178316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4CC59822-AB01-4155-BF36-80B97C9398A1}"/>
                  </a:ext>
                </a:extLst>
              </p:cNvPr>
              <p:cNvSpPr/>
              <p:nvPr/>
            </p:nvSpPr>
            <p:spPr>
              <a:xfrm>
                <a:off x="7538612" y="1906777"/>
                <a:ext cx="420096" cy="197389"/>
              </a:xfrm>
              <a:custGeom>
                <a:avLst/>
                <a:gdLst>
                  <a:gd name="connsiteX0" fmla="*/ 420096 w 420096"/>
                  <a:gd name="connsiteY0" fmla="*/ 174149 h 197389"/>
                  <a:gd name="connsiteX1" fmla="*/ 388949 w 420096"/>
                  <a:gd name="connsiteY1" fmla="*/ 197390 h 197389"/>
                  <a:gd name="connsiteX2" fmla="*/ 10902 w 420096"/>
                  <a:gd name="connsiteY2" fmla="*/ 34607 h 197389"/>
                  <a:gd name="connsiteX3" fmla="*/ 2901 w 420096"/>
                  <a:gd name="connsiteY3" fmla="*/ 27940 h 197389"/>
                  <a:gd name="connsiteX4" fmla="*/ 2901 w 420096"/>
                  <a:gd name="connsiteY4" fmla="*/ 27845 h 197389"/>
                  <a:gd name="connsiteX5" fmla="*/ 1472 w 420096"/>
                  <a:gd name="connsiteY5" fmla="*/ 10890 h 197389"/>
                  <a:gd name="connsiteX6" fmla="*/ 25285 w 420096"/>
                  <a:gd name="connsiteY6" fmla="*/ 1460 h 197389"/>
                  <a:gd name="connsiteX7" fmla="*/ 33381 w 420096"/>
                  <a:gd name="connsiteY7" fmla="*/ 4985 h 197389"/>
                  <a:gd name="connsiteX8" fmla="*/ 412952 w 420096"/>
                  <a:gd name="connsiteY8" fmla="*/ 168243 h 197389"/>
                  <a:gd name="connsiteX9" fmla="*/ 420096 w 420096"/>
                  <a:gd name="connsiteY9" fmla="*/ 174149 h 197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96" h="197389">
                    <a:moveTo>
                      <a:pt x="420096" y="174149"/>
                    </a:moveTo>
                    <a:lnTo>
                      <a:pt x="388949" y="197390"/>
                    </a:lnTo>
                    <a:lnTo>
                      <a:pt x="10902" y="34607"/>
                    </a:lnTo>
                    <a:cubicBezTo>
                      <a:pt x="7473" y="33179"/>
                      <a:pt x="4711" y="30797"/>
                      <a:pt x="2901" y="27940"/>
                    </a:cubicBezTo>
                    <a:lnTo>
                      <a:pt x="2901" y="27845"/>
                    </a:lnTo>
                    <a:cubicBezTo>
                      <a:pt x="-242" y="22987"/>
                      <a:pt x="-1004" y="16605"/>
                      <a:pt x="1472" y="10890"/>
                    </a:cubicBezTo>
                    <a:cubicBezTo>
                      <a:pt x="5473" y="1746"/>
                      <a:pt x="16046" y="-2445"/>
                      <a:pt x="25285" y="1460"/>
                    </a:cubicBezTo>
                    <a:lnTo>
                      <a:pt x="33381" y="4985"/>
                    </a:lnTo>
                    <a:lnTo>
                      <a:pt x="412952" y="168243"/>
                    </a:lnTo>
                    <a:cubicBezTo>
                      <a:pt x="415905" y="169672"/>
                      <a:pt x="418286" y="171577"/>
                      <a:pt x="420096" y="174149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A88C60E-6F15-48C8-BE96-CB0AC5EC4B45}"/>
                  </a:ext>
                </a:extLst>
              </p:cNvPr>
              <p:cNvSpPr/>
              <p:nvPr/>
            </p:nvSpPr>
            <p:spPr>
              <a:xfrm>
                <a:off x="7648098" y="1360836"/>
                <a:ext cx="80571" cy="465486"/>
              </a:xfrm>
              <a:custGeom>
                <a:avLst/>
                <a:gdLst>
                  <a:gd name="connsiteX0" fmla="*/ 80486 w 80571"/>
                  <a:gd name="connsiteY0" fmla="*/ 445484 h 465486"/>
                  <a:gd name="connsiteX1" fmla="*/ 64294 w 80571"/>
                  <a:gd name="connsiteY1" fmla="*/ 465392 h 465486"/>
                  <a:gd name="connsiteX2" fmla="*/ 62389 w 80571"/>
                  <a:gd name="connsiteY2" fmla="*/ 465487 h 465486"/>
                  <a:gd name="connsiteX3" fmla="*/ 47625 w 80571"/>
                  <a:gd name="connsiteY3" fmla="*/ 457676 h 465486"/>
                  <a:gd name="connsiteX4" fmla="*/ 44482 w 80571"/>
                  <a:gd name="connsiteY4" fmla="*/ 449294 h 465486"/>
                  <a:gd name="connsiteX5" fmla="*/ 0 w 80571"/>
                  <a:gd name="connsiteY5" fmla="*/ 23432 h 465486"/>
                  <a:gd name="connsiteX6" fmla="*/ 31337 w 80571"/>
                  <a:gd name="connsiteY6" fmla="*/ 0 h 465486"/>
                  <a:gd name="connsiteX7" fmla="*/ 34766 w 80571"/>
                  <a:gd name="connsiteY7" fmla="*/ 8763 h 465486"/>
                  <a:gd name="connsiteX8" fmla="*/ 79248 w 80571"/>
                  <a:gd name="connsiteY8" fmla="*/ 433864 h 465486"/>
                  <a:gd name="connsiteX9" fmla="*/ 80486 w 80571"/>
                  <a:gd name="connsiteY9" fmla="*/ 445484 h 465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71" h="465486">
                    <a:moveTo>
                      <a:pt x="80486" y="445484"/>
                    </a:moveTo>
                    <a:cubicBezTo>
                      <a:pt x="81439" y="455390"/>
                      <a:pt x="74295" y="464249"/>
                      <a:pt x="64294" y="465392"/>
                    </a:cubicBezTo>
                    <a:cubicBezTo>
                      <a:pt x="63627" y="465487"/>
                      <a:pt x="63055" y="465487"/>
                      <a:pt x="62389" y="465487"/>
                    </a:cubicBezTo>
                    <a:cubicBezTo>
                      <a:pt x="56292" y="465487"/>
                      <a:pt x="50959" y="462439"/>
                      <a:pt x="47625" y="457676"/>
                    </a:cubicBezTo>
                    <a:cubicBezTo>
                      <a:pt x="45910" y="455200"/>
                      <a:pt x="44767" y="452438"/>
                      <a:pt x="44482" y="449294"/>
                    </a:cubicBezTo>
                    <a:lnTo>
                      <a:pt x="0" y="23432"/>
                    </a:lnTo>
                    <a:lnTo>
                      <a:pt x="31337" y="0"/>
                    </a:lnTo>
                    <a:cubicBezTo>
                      <a:pt x="33242" y="2477"/>
                      <a:pt x="34385" y="5429"/>
                      <a:pt x="34766" y="8763"/>
                    </a:cubicBezTo>
                    <a:lnTo>
                      <a:pt x="79248" y="433864"/>
                    </a:lnTo>
                    <a:lnTo>
                      <a:pt x="80486" y="445484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8B5B92-C26C-477F-B5B4-C8C63EAC7FFB}"/>
                  </a:ext>
                </a:extLst>
              </p:cNvPr>
              <p:cNvSpPr/>
              <p:nvPr/>
            </p:nvSpPr>
            <p:spPr>
              <a:xfrm>
                <a:off x="7692540" y="1790063"/>
                <a:ext cx="415901" cy="202090"/>
              </a:xfrm>
              <a:custGeom>
                <a:avLst/>
                <a:gdLst>
                  <a:gd name="connsiteX0" fmla="*/ 415901 w 415901"/>
                  <a:gd name="connsiteY0" fmla="*/ 178754 h 202090"/>
                  <a:gd name="connsiteX1" fmla="*/ 409139 w 415901"/>
                  <a:gd name="connsiteY1" fmla="*/ 173420 h 202090"/>
                  <a:gd name="connsiteX2" fmla="*/ 33758 w 415901"/>
                  <a:gd name="connsiteY2" fmla="*/ 5399 h 202090"/>
                  <a:gd name="connsiteX3" fmla="*/ 25376 w 415901"/>
                  <a:gd name="connsiteY3" fmla="*/ 1589 h 202090"/>
                  <a:gd name="connsiteX4" fmla="*/ 1564 w 415901"/>
                  <a:gd name="connsiteY4" fmla="*/ 10733 h 202090"/>
                  <a:gd name="connsiteX5" fmla="*/ 3278 w 415901"/>
                  <a:gd name="connsiteY5" fmla="*/ 28354 h 202090"/>
                  <a:gd name="connsiteX6" fmla="*/ 3278 w 415901"/>
                  <a:gd name="connsiteY6" fmla="*/ 28449 h 202090"/>
                  <a:gd name="connsiteX7" fmla="*/ 10708 w 415901"/>
                  <a:gd name="connsiteY7" fmla="*/ 34641 h 202090"/>
                  <a:gd name="connsiteX8" fmla="*/ 384945 w 415901"/>
                  <a:gd name="connsiteY8" fmla="*/ 202090 h 202090"/>
                  <a:gd name="connsiteX9" fmla="*/ 415901 w 415901"/>
                  <a:gd name="connsiteY9" fmla="*/ 178754 h 202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5901" h="202090">
                    <a:moveTo>
                      <a:pt x="415901" y="178754"/>
                    </a:moveTo>
                    <a:cubicBezTo>
                      <a:pt x="414187" y="176468"/>
                      <a:pt x="411901" y="174658"/>
                      <a:pt x="409139" y="173420"/>
                    </a:cubicBezTo>
                    <a:lnTo>
                      <a:pt x="33758" y="5399"/>
                    </a:lnTo>
                    <a:lnTo>
                      <a:pt x="25376" y="1589"/>
                    </a:lnTo>
                    <a:cubicBezTo>
                      <a:pt x="16327" y="-2507"/>
                      <a:pt x="5564" y="1589"/>
                      <a:pt x="1564" y="10733"/>
                    </a:cubicBezTo>
                    <a:cubicBezTo>
                      <a:pt x="-1103" y="16734"/>
                      <a:pt x="-246" y="23401"/>
                      <a:pt x="3278" y="28354"/>
                    </a:cubicBezTo>
                    <a:cubicBezTo>
                      <a:pt x="3278" y="28449"/>
                      <a:pt x="3278" y="28449"/>
                      <a:pt x="3278" y="28449"/>
                    </a:cubicBezTo>
                    <a:cubicBezTo>
                      <a:pt x="5088" y="31116"/>
                      <a:pt x="7660" y="33212"/>
                      <a:pt x="10708" y="34641"/>
                    </a:cubicBezTo>
                    <a:lnTo>
                      <a:pt x="384945" y="202090"/>
                    </a:lnTo>
                    <a:lnTo>
                      <a:pt x="415901" y="178754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EE00EDB-6D6F-4A8E-8C8F-B259E9CC600B}"/>
                  </a:ext>
                </a:extLst>
              </p:cNvPr>
              <p:cNvSpPr/>
              <p:nvPr/>
            </p:nvSpPr>
            <p:spPr>
              <a:xfrm>
                <a:off x="5644144" y="1549346"/>
                <a:ext cx="2402946" cy="1825932"/>
              </a:xfrm>
              <a:custGeom>
                <a:avLst/>
                <a:gdLst>
                  <a:gd name="connsiteX0" fmla="*/ 45234 w 2402946"/>
                  <a:gd name="connsiteY0" fmla="*/ 1825933 h 1825932"/>
                  <a:gd name="connsiteX1" fmla="*/ 9039 w 2402946"/>
                  <a:gd name="connsiteY1" fmla="*/ 1807835 h 1825932"/>
                  <a:gd name="connsiteX2" fmla="*/ 18088 w 2402946"/>
                  <a:gd name="connsiteY2" fmla="*/ 1744589 h 1825932"/>
                  <a:gd name="connsiteX3" fmla="*/ 2330662 w 2402946"/>
                  <a:gd name="connsiteY3" fmla="*/ 9039 h 1825932"/>
                  <a:gd name="connsiteX4" fmla="*/ 2393908 w 2402946"/>
                  <a:gd name="connsiteY4" fmla="*/ 18087 h 1825932"/>
                  <a:gd name="connsiteX5" fmla="*/ 2384860 w 2402946"/>
                  <a:gd name="connsiteY5" fmla="*/ 81333 h 1825932"/>
                  <a:gd name="connsiteX6" fmla="*/ 72285 w 2402946"/>
                  <a:gd name="connsiteY6" fmla="*/ 1816884 h 1825932"/>
                  <a:gd name="connsiteX7" fmla="*/ 45234 w 2402946"/>
                  <a:gd name="connsiteY7" fmla="*/ 1825933 h 182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02946" h="1825932">
                    <a:moveTo>
                      <a:pt x="45234" y="1825933"/>
                    </a:moveTo>
                    <a:cubicBezTo>
                      <a:pt x="31518" y="1825933"/>
                      <a:pt x="17897" y="1819741"/>
                      <a:pt x="9039" y="1807835"/>
                    </a:cubicBezTo>
                    <a:cubicBezTo>
                      <a:pt x="-5916" y="1787833"/>
                      <a:pt x="-1915" y="1759543"/>
                      <a:pt x="18088" y="1744589"/>
                    </a:cubicBezTo>
                    <a:lnTo>
                      <a:pt x="2330662" y="9039"/>
                    </a:lnTo>
                    <a:cubicBezTo>
                      <a:pt x="2350570" y="-5916"/>
                      <a:pt x="2378954" y="-1915"/>
                      <a:pt x="2393908" y="18087"/>
                    </a:cubicBezTo>
                    <a:cubicBezTo>
                      <a:pt x="2408863" y="38090"/>
                      <a:pt x="2404862" y="66379"/>
                      <a:pt x="2384860" y="81333"/>
                    </a:cubicBezTo>
                    <a:lnTo>
                      <a:pt x="72285" y="1816884"/>
                    </a:lnTo>
                    <a:cubicBezTo>
                      <a:pt x="64188" y="1822980"/>
                      <a:pt x="54663" y="1825933"/>
                      <a:pt x="45234" y="18259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E248B09-3217-46DF-B716-FCF283DD957A}"/>
              </a:ext>
            </a:extLst>
          </p:cNvPr>
          <p:cNvCxnSpPr/>
          <p:nvPr/>
        </p:nvCxnSpPr>
        <p:spPr>
          <a:xfrm>
            <a:off x="1207994" y="1596046"/>
            <a:ext cx="6531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11">
            <a:extLst>
              <a:ext uri="{FF2B5EF4-FFF2-40B4-BE49-F238E27FC236}">
                <a16:creationId xmlns:a16="http://schemas.microsoft.com/office/drawing/2014/main" id="{C230A8E0-BAB9-4C4F-9973-4435BE192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700949"/>
            <a:ext cx="10215562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90000"/>
              </a:lnSpc>
            </a:pPr>
            <a:r>
              <a:rPr lang="en-US" altLang="ru-UA" sz="48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Cosa </a:t>
            </a:r>
            <a:r>
              <a:rPr lang="en-US" altLang="ru-UA" sz="4800" b="1" dirty="0">
                <a:gradFill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0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Fare?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9EAE2A7-0EA3-4A4F-979C-7938EB9E3431}"/>
              </a:ext>
            </a:extLst>
          </p:cNvPr>
          <p:cNvSpPr txBox="1"/>
          <p:nvPr/>
        </p:nvSpPr>
        <p:spPr>
          <a:xfrm>
            <a:off x="7410123" y="3699380"/>
            <a:ext cx="4353856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Muovere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il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corpo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,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sentire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il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corpo</a:t>
            </a:r>
            <a:endParaRPr lang="en-US" sz="1600" b="1" dirty="0">
              <a:solidFill>
                <a:schemeClr val="bg1"/>
              </a:solidFill>
              <a:latin typeface="+mj-lt"/>
              <a:ea typeface="Roboto" panose="02000000000000000000" pitchFamily="2" charset="0"/>
              <a:cs typeface="Space Grotesk" pitchFamily="2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14D6A62-5997-49B1-A483-8DB9F7D8C24B}"/>
              </a:ext>
            </a:extLst>
          </p:cNvPr>
          <p:cNvSpPr txBox="1"/>
          <p:nvPr/>
        </p:nvSpPr>
        <p:spPr>
          <a:xfrm>
            <a:off x="7410123" y="4544320"/>
            <a:ext cx="4474602" cy="385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Stabilizzare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il peso,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costruire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l’identità</a:t>
            </a:r>
            <a:endParaRPr lang="en-US" sz="1600" b="1" dirty="0">
              <a:solidFill>
                <a:schemeClr val="bg1"/>
              </a:solidFill>
              <a:latin typeface="+mj-lt"/>
              <a:ea typeface="Roboto" panose="02000000000000000000" pitchFamily="2" charset="0"/>
              <a:cs typeface="Space Grotesk" pitchFamily="2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78524C5-1EE7-4620-9325-A434FE322133}"/>
              </a:ext>
            </a:extLst>
          </p:cNvPr>
          <p:cNvSpPr txBox="1"/>
          <p:nvPr/>
        </p:nvSpPr>
        <p:spPr>
          <a:xfrm>
            <a:off x="7317764" y="2695406"/>
            <a:ext cx="4874236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Riflettere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e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ristrutturare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(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mente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e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specchio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)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141E356E-DBCE-4CF0-B2AF-98AA1CC3A794}"/>
              </a:ext>
            </a:extLst>
          </p:cNvPr>
          <p:cNvSpPr/>
          <p:nvPr/>
        </p:nvSpPr>
        <p:spPr>
          <a:xfrm>
            <a:off x="6734229" y="2604577"/>
            <a:ext cx="578346" cy="578346"/>
          </a:xfrm>
          <a:prstGeom prst="ellipse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25400">
            <a:gradFill>
              <a:gsLst>
                <a:gs pos="43000">
                  <a:schemeClr val="bg1">
                    <a:alpha val="19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44EE027E-CB7B-4419-BD68-D6F18EDC12D6}"/>
              </a:ext>
            </a:extLst>
          </p:cNvPr>
          <p:cNvSpPr/>
          <p:nvPr/>
        </p:nvSpPr>
        <p:spPr>
          <a:xfrm>
            <a:off x="6721896" y="4469201"/>
            <a:ext cx="578346" cy="578346"/>
          </a:xfrm>
          <a:prstGeom prst="ellipse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25400">
            <a:gradFill>
              <a:gsLst>
                <a:gs pos="43000">
                  <a:schemeClr val="bg1">
                    <a:alpha val="19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21AEEC79-44F0-4AE4-9ED8-C3B4DAE4B604}"/>
              </a:ext>
            </a:extLst>
          </p:cNvPr>
          <p:cNvSpPr/>
          <p:nvPr/>
        </p:nvSpPr>
        <p:spPr>
          <a:xfrm>
            <a:off x="6713853" y="3622986"/>
            <a:ext cx="578346" cy="578346"/>
          </a:xfrm>
          <a:prstGeom prst="ellipse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25400">
            <a:gradFill>
              <a:gsLst>
                <a:gs pos="43000">
                  <a:schemeClr val="bg1">
                    <a:alpha val="19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012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decel="59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113" grpId="0"/>
      <p:bldP spid="118" grpId="0"/>
      <p:bldP spid="1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AD0B8C8-244D-4921-B5B1-DE875D52ABF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686312" y="249743"/>
            <a:ext cx="1093380" cy="1110174"/>
          </a:xfrm>
          <a:custGeom>
            <a:avLst/>
            <a:gdLst>
              <a:gd name="connsiteX0" fmla="*/ 597891 w 1195782"/>
              <a:gd name="connsiteY0" fmla="*/ 0 h 1214152"/>
              <a:gd name="connsiteX1" fmla="*/ 1195782 w 1195782"/>
              <a:gd name="connsiteY1" fmla="*/ 607076 h 1214152"/>
              <a:gd name="connsiteX2" fmla="*/ 1123620 w 1195782"/>
              <a:gd name="connsiteY2" fmla="*/ 896445 h 1214152"/>
              <a:gd name="connsiteX3" fmla="*/ 1107962 w 1195782"/>
              <a:gd name="connsiteY3" fmla="*/ 922615 h 1214152"/>
              <a:gd name="connsiteX4" fmla="*/ 1093671 w 1195782"/>
              <a:gd name="connsiteY4" fmla="*/ 946498 h 1214152"/>
              <a:gd name="connsiteX5" fmla="*/ 597891 w 1195782"/>
              <a:gd name="connsiteY5" fmla="*/ 1214152 h 1214152"/>
              <a:gd name="connsiteX6" fmla="*/ 540803 w 1195782"/>
              <a:gd name="connsiteY6" fmla="*/ 1208309 h 1214152"/>
              <a:gd name="connsiteX7" fmla="*/ 477395 w 1195782"/>
              <a:gd name="connsiteY7" fmla="*/ 1201818 h 1214152"/>
              <a:gd name="connsiteX8" fmla="*/ 0 w 1195782"/>
              <a:gd name="connsiteY8" fmla="*/ 607076 h 1214152"/>
              <a:gd name="connsiteX9" fmla="*/ 536761 w 1195782"/>
              <a:gd name="connsiteY9" fmla="*/ 3134 h 1214152"/>
              <a:gd name="connsiteX10" fmla="*/ 540803 w 1195782"/>
              <a:gd name="connsiteY10" fmla="*/ 2927 h 1214152"/>
              <a:gd name="connsiteX11" fmla="*/ 549112 w 1195782"/>
              <a:gd name="connsiteY11" fmla="*/ 2501 h 1214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5782" h="1214152">
                <a:moveTo>
                  <a:pt x="597891" y="0"/>
                </a:moveTo>
                <a:cubicBezTo>
                  <a:pt x="928097" y="0"/>
                  <a:pt x="1195782" y="271797"/>
                  <a:pt x="1195782" y="607076"/>
                </a:cubicBezTo>
                <a:cubicBezTo>
                  <a:pt x="1195782" y="711851"/>
                  <a:pt x="1169641" y="810426"/>
                  <a:pt x="1123620" y="896445"/>
                </a:cubicBezTo>
                <a:lnTo>
                  <a:pt x="1107962" y="922615"/>
                </a:lnTo>
                <a:lnTo>
                  <a:pt x="1093671" y="946498"/>
                </a:lnTo>
                <a:cubicBezTo>
                  <a:pt x="986226" y="1107981"/>
                  <a:pt x="804270" y="1214152"/>
                  <a:pt x="597891" y="1214152"/>
                </a:cubicBezTo>
                <a:lnTo>
                  <a:pt x="540803" y="1208309"/>
                </a:lnTo>
                <a:lnTo>
                  <a:pt x="477395" y="1201818"/>
                </a:lnTo>
                <a:cubicBezTo>
                  <a:pt x="204947" y="1145211"/>
                  <a:pt x="0" y="900445"/>
                  <a:pt x="0" y="607076"/>
                </a:cubicBezTo>
                <a:cubicBezTo>
                  <a:pt x="0" y="292752"/>
                  <a:pt x="235270" y="34223"/>
                  <a:pt x="536761" y="3134"/>
                </a:cubicBezTo>
                <a:lnTo>
                  <a:pt x="540803" y="2927"/>
                </a:lnTo>
                <a:lnTo>
                  <a:pt x="549112" y="2501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5400000" scaled="1"/>
            <a:tileRect/>
          </a:gradFill>
          <a:ln w="25400">
            <a:noFill/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0D128D-D709-4473-B42F-E142883D9C35}"/>
              </a:ext>
            </a:extLst>
          </p:cNvPr>
          <p:cNvGrpSpPr/>
          <p:nvPr/>
        </p:nvGrpSpPr>
        <p:grpSpPr>
          <a:xfrm>
            <a:off x="4477925" y="0"/>
            <a:ext cx="3944748" cy="6858000"/>
            <a:chOff x="4064001" y="0"/>
            <a:chExt cx="4064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C331B17-C548-4AA6-B12C-8E5682D20ABB}"/>
                </a:ext>
              </a:extLst>
            </p:cNvPr>
            <p:cNvSpPr/>
            <p:nvPr/>
          </p:nvSpPr>
          <p:spPr>
            <a:xfrm>
              <a:off x="4064001" y="0"/>
              <a:ext cx="4064000" cy="6858000"/>
            </a:xfrm>
            <a:prstGeom prst="rect">
              <a:avLst/>
            </a:prstGeom>
            <a:solidFill>
              <a:srgbClr val="011030"/>
            </a:solidFill>
            <a:ln w="9525">
              <a:noFill/>
              <a:round/>
              <a:headEnd/>
              <a:tailEnd/>
            </a:ln>
            <a:effectLst>
              <a:outerShdw blurRad="330200" dist="342900" dir="2700000" algn="tl" rotWithShape="0">
                <a:srgbClr val="435368">
                  <a:alpha val="5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7DD0693-7670-497D-A742-31FD965D801C}"/>
                </a:ext>
              </a:extLst>
            </p:cNvPr>
            <p:cNvSpPr/>
            <p:nvPr/>
          </p:nvSpPr>
          <p:spPr>
            <a:xfrm>
              <a:off x="4064001" y="0"/>
              <a:ext cx="4064000" cy="6858000"/>
            </a:xfrm>
            <a:prstGeom prst="rect">
              <a:avLst/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435368"/>
                </a:solidFill>
              </a:endParaRPr>
            </a:p>
          </p:txBody>
        </p: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10CB43C-876F-4C85-ACD6-37D78EB2EA2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37779" y="7812"/>
            <a:ext cx="716820" cy="1597704"/>
          </a:xfrm>
          <a:custGeom>
            <a:avLst/>
            <a:gdLst>
              <a:gd name="connsiteX0" fmla="*/ 540803 w 540803"/>
              <a:gd name="connsiteY0" fmla="*/ 0 h 1205382"/>
              <a:gd name="connsiteX1" fmla="*/ 540803 w 540803"/>
              <a:gd name="connsiteY1" fmla="*/ 1205382 h 1205382"/>
              <a:gd name="connsiteX2" fmla="*/ 477395 w 540803"/>
              <a:gd name="connsiteY2" fmla="*/ 1198891 h 1205382"/>
              <a:gd name="connsiteX3" fmla="*/ 0 w 540803"/>
              <a:gd name="connsiteY3" fmla="*/ 604149 h 1205382"/>
              <a:gd name="connsiteX4" fmla="*/ 536761 w 540803"/>
              <a:gd name="connsiteY4" fmla="*/ 207 h 1205382"/>
              <a:gd name="connsiteX5" fmla="*/ 540803 w 540803"/>
              <a:gd name="connsiteY5" fmla="*/ 0 h 120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803" h="1205382">
                <a:moveTo>
                  <a:pt x="540803" y="0"/>
                </a:moveTo>
                <a:lnTo>
                  <a:pt x="540803" y="1205382"/>
                </a:lnTo>
                <a:lnTo>
                  <a:pt x="477395" y="1198891"/>
                </a:lnTo>
                <a:cubicBezTo>
                  <a:pt x="204947" y="1142284"/>
                  <a:pt x="0" y="897518"/>
                  <a:pt x="0" y="604149"/>
                </a:cubicBezTo>
                <a:cubicBezTo>
                  <a:pt x="0" y="289825"/>
                  <a:pt x="235270" y="31296"/>
                  <a:pt x="536761" y="207"/>
                </a:cubicBezTo>
                <a:lnTo>
                  <a:pt x="540803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5400000" scaled="1"/>
            <a:tileRect/>
          </a:gradFill>
          <a:ln w="25400">
            <a:noFill/>
            <a:round/>
            <a:headEnd/>
            <a:tailEnd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186C19-4D52-4996-9904-F536F93E176A}"/>
              </a:ext>
            </a:extLst>
          </p:cNvPr>
          <p:cNvSpPr/>
          <p:nvPr/>
        </p:nvSpPr>
        <p:spPr>
          <a:xfrm>
            <a:off x="8422673" y="0"/>
            <a:ext cx="3769328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9515B3-6182-4C46-998E-626431599F1B}"/>
              </a:ext>
            </a:extLst>
          </p:cNvPr>
          <p:cNvSpPr txBox="1"/>
          <p:nvPr/>
        </p:nvSpPr>
        <p:spPr>
          <a:xfrm>
            <a:off x="107939" y="3901198"/>
            <a:ext cx="4321031" cy="2835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Fagli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osservare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il proprio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corpo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gradualmente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(es. 2 min al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giorno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)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davanti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allo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specchio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verbalizzando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cosa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nota,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cosa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prova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cosa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pensa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Accompagnare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con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domande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del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tipo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: “Cosa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c’è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di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diverso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oggi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rispetto a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ieri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?”, “Di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quali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cambiamenti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vai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fiero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?”</a:t>
            </a:r>
          </a:p>
          <a:p>
            <a:pPr>
              <a:lnSpc>
                <a:spcPct val="130000"/>
              </a:lnSpc>
            </a:pP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Obiettivo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: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integrare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cognitivamente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e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affettivamente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il nuovo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corpo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.</a:t>
            </a:r>
          </a:p>
          <a:p>
            <a:pPr>
              <a:lnSpc>
                <a:spcPct val="130000"/>
              </a:lnSpc>
            </a:pPr>
            <a:endParaRPr lang="en-US" sz="1400" dirty="0">
              <a:solidFill>
                <a:schemeClr val="bg1"/>
              </a:solidFill>
              <a:ea typeface="Roboto" panose="02000000000000000000" pitchFamily="2" charset="0"/>
              <a:cs typeface="Space Grotesk" pitchFamily="2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📚 </a:t>
            </a:r>
            <a:r>
              <a:rPr lang="en-US" sz="12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Basato</a:t>
            </a:r>
            <a:r>
              <a:rPr lang="en-US" sz="12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su</a:t>
            </a:r>
            <a:r>
              <a:rPr lang="en-US" sz="12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: Cash &amp; Lavallee, 1997; Alleva et al., 2015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D40697-9634-4358-B598-8D9A2F583043}"/>
              </a:ext>
            </a:extLst>
          </p:cNvPr>
          <p:cNvSpPr txBox="1"/>
          <p:nvPr/>
        </p:nvSpPr>
        <p:spPr>
          <a:xfrm>
            <a:off x="107939" y="2166801"/>
            <a:ext cx="4321031" cy="77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🧠 </a:t>
            </a:r>
            <a:r>
              <a:rPr lang="en-US" b="1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Terapia</a:t>
            </a:r>
            <a:r>
              <a:rPr lang="en-US" b="1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di </a:t>
            </a:r>
            <a:r>
              <a:rPr lang="en-US" b="1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esposizione</a:t>
            </a:r>
            <a:r>
              <a:rPr lang="en-US" b="1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speculare</a:t>
            </a:r>
            <a:r>
              <a:rPr lang="en-US" b="1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con </a:t>
            </a:r>
            <a:r>
              <a:rPr lang="en-US" b="1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ristrutturazione</a:t>
            </a:r>
            <a:r>
              <a:rPr lang="en-US" b="1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cognitiva</a:t>
            </a:r>
            <a:endParaRPr lang="en-US" b="1" dirty="0">
              <a:solidFill>
                <a:schemeClr val="bg1"/>
              </a:solidFill>
              <a:ea typeface="Roboto" panose="02000000000000000000" pitchFamily="2" charset="0"/>
              <a:cs typeface="Space Grotesk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6D271E1-56E8-4116-98D9-B509FFD5D82A}"/>
              </a:ext>
            </a:extLst>
          </p:cNvPr>
          <p:cNvSpPr txBox="1"/>
          <p:nvPr/>
        </p:nvSpPr>
        <p:spPr>
          <a:xfrm>
            <a:off x="4574812" y="3901198"/>
            <a:ext cx="3769328" cy="2798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Non solo “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attività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fisica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”, ma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movimento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consapevole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orientato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alla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funzionalità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del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corpo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: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camminata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, yoga, danza libera,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pilates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, stretching.</a:t>
            </a:r>
          </a:p>
          <a:p>
            <a:pPr>
              <a:lnSpc>
                <a:spcPct val="130000"/>
              </a:lnSpc>
            </a:pP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L’obiettivo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è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riappropriarsi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del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corpo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tramite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l’uso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e la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percezione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: “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cosa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so fare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oggi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che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prima non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riuscivo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?”</a:t>
            </a:r>
          </a:p>
          <a:p>
            <a:pPr>
              <a:lnSpc>
                <a:spcPct val="130000"/>
              </a:lnSpc>
            </a:pPr>
            <a:endParaRPr lang="en-US" sz="1400" dirty="0">
              <a:solidFill>
                <a:schemeClr val="bg1"/>
              </a:solidFill>
              <a:ea typeface="Roboto" panose="02000000000000000000" pitchFamily="2" charset="0"/>
              <a:cs typeface="Space Grotesk" pitchFamily="2" charset="0"/>
            </a:endParaRPr>
          </a:p>
          <a:p>
            <a:pPr>
              <a:lnSpc>
                <a:spcPct val="130000"/>
              </a:lnSpc>
            </a:pPr>
            <a:endParaRPr lang="en-US" sz="1400" dirty="0">
              <a:solidFill>
                <a:schemeClr val="bg1"/>
              </a:solidFill>
              <a:ea typeface="Roboto" panose="02000000000000000000" pitchFamily="2" charset="0"/>
              <a:cs typeface="Space Grotesk" pitchFamily="2" charset="0"/>
            </a:endParaRPr>
          </a:p>
          <a:p>
            <a:pPr>
              <a:lnSpc>
                <a:spcPct val="130000"/>
              </a:lnSpc>
            </a:pPr>
            <a:r>
              <a:rPr lang="en-US" sz="10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📚 </a:t>
            </a:r>
            <a:r>
              <a:rPr lang="en-US" sz="10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Basato</a:t>
            </a:r>
            <a:r>
              <a:rPr lang="en-US" sz="10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su</a:t>
            </a:r>
            <a:r>
              <a:rPr lang="en-US" sz="10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: Riva &amp; Gaudio, 2012; Piran’s Embodiment Model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EF7C4F-04D2-4844-B168-269A8FF1010C}"/>
              </a:ext>
            </a:extLst>
          </p:cNvPr>
          <p:cNvSpPr txBox="1"/>
          <p:nvPr/>
        </p:nvSpPr>
        <p:spPr>
          <a:xfrm>
            <a:off x="4507503" y="2284125"/>
            <a:ext cx="3944748" cy="701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🏃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Integrazione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corporea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attraverso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movimento</a:t>
            </a:r>
            <a:r>
              <a:rPr lang="en-US" sz="16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funzionale</a:t>
            </a:r>
            <a:endParaRPr lang="en-US" sz="1600" b="1" dirty="0">
              <a:solidFill>
                <a:schemeClr val="bg1"/>
              </a:solidFill>
              <a:latin typeface="+mj-lt"/>
              <a:ea typeface="Roboto" panose="02000000000000000000" pitchFamily="2" charset="0"/>
              <a:cs typeface="Space Grotesk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33EC678-B382-47C0-B6B4-9043006A9BB2}"/>
              </a:ext>
            </a:extLst>
          </p:cNvPr>
          <p:cNvGrpSpPr/>
          <p:nvPr/>
        </p:nvGrpSpPr>
        <p:grpSpPr>
          <a:xfrm>
            <a:off x="10234822" y="817035"/>
            <a:ext cx="1678128" cy="1292805"/>
            <a:chOff x="10234822" y="817035"/>
            <a:chExt cx="1678128" cy="1292805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72F5152-6760-4F4E-BFE9-5338A0200226}"/>
                </a:ext>
              </a:extLst>
            </p:cNvPr>
            <p:cNvSpPr/>
            <p:nvPr/>
          </p:nvSpPr>
          <p:spPr>
            <a:xfrm>
              <a:off x="10427484" y="817035"/>
              <a:ext cx="1292805" cy="1292805"/>
            </a:xfrm>
            <a:prstGeom prst="ellipse">
              <a:avLst/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9525">
              <a:gradFill>
                <a:gsLst>
                  <a:gs pos="0">
                    <a:schemeClr val="bg1">
                      <a:alpha val="60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miter lim="800000"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E706EC5-34CA-4235-877D-E21A9B932C40}"/>
                </a:ext>
              </a:extLst>
            </p:cNvPr>
            <p:cNvSpPr txBox="1"/>
            <p:nvPr/>
          </p:nvSpPr>
          <p:spPr>
            <a:xfrm>
              <a:off x="10234822" y="940974"/>
              <a:ext cx="1678128" cy="887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03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B30CE3C-4AAD-4F4C-A308-F88B15C62FF5}"/>
              </a:ext>
            </a:extLst>
          </p:cNvPr>
          <p:cNvSpPr txBox="1"/>
          <p:nvPr/>
        </p:nvSpPr>
        <p:spPr>
          <a:xfrm>
            <a:off x="8441027" y="3259062"/>
            <a:ext cx="3750973" cy="3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Dopo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primi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12-18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mesi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post-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intervento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è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essenziale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fermare</a:t>
            </a:r>
            <a:r>
              <a:rPr lang="en-US" sz="1400" b="1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la </a:t>
            </a:r>
            <a:r>
              <a:rPr lang="en-US" sz="1400" b="1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corsa</a:t>
            </a:r>
            <a:r>
              <a:rPr lang="en-US" sz="1400" b="1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al </a:t>
            </a:r>
            <a:r>
              <a:rPr lang="en-US" sz="1400" b="1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dimagrimento</a:t>
            </a:r>
            <a:r>
              <a:rPr lang="en-US" sz="1400" b="1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e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lavorare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su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: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accettazione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del peso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attuale</a:t>
            </a:r>
            <a:endParaRPr lang="en-US" sz="1400" dirty="0">
              <a:solidFill>
                <a:schemeClr val="bg1"/>
              </a:solidFill>
              <a:ea typeface="Roboto" panose="02000000000000000000" pitchFamily="2" charset="0"/>
              <a:cs typeface="Space Grotesk" pitchFamily="2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costruzione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di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un’identità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che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non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dipenda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più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dal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cambiamento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visibile</a:t>
            </a:r>
            <a:endParaRPr lang="en-US" sz="1400" dirty="0">
              <a:solidFill>
                <a:schemeClr val="bg1"/>
              </a:solidFill>
              <a:ea typeface="Roboto" panose="02000000000000000000" pitchFamily="2" charset="0"/>
              <a:cs typeface="Space Grotesk" pitchFamily="2" charset="0"/>
            </a:endParaRPr>
          </a:p>
          <a:p>
            <a:pPr>
              <a:lnSpc>
                <a:spcPct val="130000"/>
              </a:lnSpc>
            </a:pP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Può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includere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scrittura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terapeutica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(“chi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ero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- chi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sono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- chi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stodiventando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”) e </a:t>
            </a:r>
            <a:r>
              <a:rPr lang="en-US" sz="14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interventi</a:t>
            </a:r>
            <a:r>
              <a:rPr lang="en-US" sz="14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di self-compassion</a:t>
            </a:r>
          </a:p>
          <a:p>
            <a:pPr>
              <a:lnSpc>
                <a:spcPct val="130000"/>
              </a:lnSpc>
            </a:pPr>
            <a:endParaRPr lang="en-US" sz="1400" dirty="0">
              <a:solidFill>
                <a:schemeClr val="bg1"/>
              </a:solidFill>
              <a:ea typeface="Roboto" panose="02000000000000000000" pitchFamily="2" charset="0"/>
              <a:cs typeface="Space Grotesk" pitchFamily="2" charset="0"/>
            </a:endParaRPr>
          </a:p>
          <a:p>
            <a:pPr>
              <a:lnSpc>
                <a:spcPct val="130000"/>
              </a:lnSpc>
            </a:pPr>
            <a:r>
              <a:rPr lang="en-US" sz="9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📚 </a:t>
            </a:r>
            <a:r>
              <a:rPr lang="en-US" sz="9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Basato</a:t>
            </a:r>
            <a:r>
              <a:rPr lang="en-US" sz="9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su</a:t>
            </a:r>
            <a:r>
              <a:rPr lang="en-US" sz="9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: </a:t>
            </a:r>
            <a:r>
              <a:rPr lang="en-US" sz="900" dirty="0" err="1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Sarwer</a:t>
            </a:r>
            <a:r>
              <a:rPr lang="en-US" sz="900" dirty="0">
                <a:solidFill>
                  <a:schemeClr val="bg1"/>
                </a:solidFill>
                <a:ea typeface="Roboto" panose="02000000000000000000" pitchFamily="2" charset="0"/>
                <a:cs typeface="Space Grotesk" pitchFamily="2" charset="0"/>
              </a:rPr>
              <a:t> et al., 2008; Mian et al., 2024 (MABI)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179777-4F1E-4652-875B-0B7614433A66}"/>
              </a:ext>
            </a:extLst>
          </p:cNvPr>
          <p:cNvSpPr txBox="1"/>
          <p:nvPr/>
        </p:nvSpPr>
        <p:spPr>
          <a:xfrm>
            <a:off x="8471628" y="2306878"/>
            <a:ext cx="3678209" cy="78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⚖️ </a:t>
            </a:r>
            <a:r>
              <a:rPr lang="en-US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Stabilizzazione</a:t>
            </a:r>
            <a:r>
              <a:rPr lang="en-US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ponderale</a:t>
            </a:r>
            <a:r>
              <a:rPr lang="en-US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e </a:t>
            </a:r>
            <a:r>
              <a:rPr lang="en-US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consolidamento</a:t>
            </a:r>
            <a:r>
              <a:rPr lang="en-US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dell’identità</a:t>
            </a:r>
            <a:endParaRPr lang="en-US" b="1" dirty="0">
              <a:solidFill>
                <a:schemeClr val="bg1"/>
              </a:solidFill>
              <a:latin typeface="+mj-lt"/>
              <a:ea typeface="Roboto" panose="02000000000000000000" pitchFamily="2" charset="0"/>
              <a:cs typeface="Space Grotesk" pitchFamily="2" charset="0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E3D454B-35CF-4AD0-8D54-CCEE8547F300}"/>
              </a:ext>
            </a:extLst>
          </p:cNvPr>
          <p:cNvSpPr/>
          <p:nvPr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03B87A-14ED-4E38-A32B-F8061FF2A3DD}"/>
              </a:ext>
            </a:extLst>
          </p:cNvPr>
          <p:cNvGrpSpPr/>
          <p:nvPr/>
        </p:nvGrpSpPr>
        <p:grpSpPr>
          <a:xfrm>
            <a:off x="2587178" y="817035"/>
            <a:ext cx="1678128" cy="1292805"/>
            <a:chOff x="2587178" y="817035"/>
            <a:chExt cx="1678128" cy="129280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9D400B1-B646-40B8-A2A6-222A38B53817}"/>
                </a:ext>
              </a:extLst>
            </p:cNvPr>
            <p:cNvSpPr/>
            <p:nvPr/>
          </p:nvSpPr>
          <p:spPr>
            <a:xfrm>
              <a:off x="2779837" y="817035"/>
              <a:ext cx="1292805" cy="1292805"/>
            </a:xfrm>
            <a:prstGeom prst="ellipse">
              <a:avLst/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35000">
                    <a:schemeClr val="bg1">
                      <a:alpha val="7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3B20A0-6F83-4A13-835B-D4B36CBC79A1}"/>
                </a:ext>
              </a:extLst>
            </p:cNvPr>
            <p:cNvSpPr txBox="1"/>
            <p:nvPr/>
          </p:nvSpPr>
          <p:spPr>
            <a:xfrm>
              <a:off x="2587178" y="940974"/>
              <a:ext cx="1678128" cy="887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+mj-lt"/>
                  <a:ea typeface="Roboto" panose="02000000000000000000" pitchFamily="2" charset="0"/>
                  <a:cs typeface="Space Grotesk" pitchFamily="2" charset="0"/>
                </a:rPr>
                <a:t>01</a:t>
              </a: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2162DD77-F2A5-4653-A901-CA016379E6F6}"/>
              </a:ext>
            </a:extLst>
          </p:cNvPr>
          <p:cNvSpPr/>
          <p:nvPr/>
        </p:nvSpPr>
        <p:spPr>
          <a:xfrm>
            <a:off x="6598727" y="817035"/>
            <a:ext cx="1292805" cy="1292805"/>
          </a:xfrm>
          <a:prstGeom prst="ellipse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25400">
            <a:gradFill>
              <a:gsLst>
                <a:gs pos="35000">
                  <a:schemeClr val="bg1">
                    <a:alpha val="70000"/>
                  </a:schemeClr>
                </a:gs>
                <a:gs pos="100000">
                  <a:schemeClr val="accent1">
                    <a:lumMod val="30000"/>
                    <a:lumOff val="70000"/>
                    <a:alpha val="1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rgbClr val="435368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ABA6DA3-ED06-45CA-8407-EE2A7CEB77D9}"/>
              </a:ext>
            </a:extLst>
          </p:cNvPr>
          <p:cNvSpPr txBox="1"/>
          <p:nvPr/>
        </p:nvSpPr>
        <p:spPr>
          <a:xfrm>
            <a:off x="6406068" y="940974"/>
            <a:ext cx="1678128" cy="8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4400" b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Space Grotesk" pitchFamily="2" charset="0"/>
              </a:rPr>
              <a:t>02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FC01669-AB68-4100-BC98-B0FA3DAC715B}"/>
              </a:ext>
            </a:extLst>
          </p:cNvPr>
          <p:cNvSpPr>
            <a:spLocks noChangeArrowheads="1"/>
          </p:cNvSpPr>
          <p:nvPr/>
        </p:nvSpPr>
        <p:spPr bwMode="auto">
          <a:xfrm rot="3079667">
            <a:off x="7253005" y="1370045"/>
            <a:ext cx="490580" cy="1093444"/>
          </a:xfrm>
          <a:custGeom>
            <a:avLst/>
            <a:gdLst>
              <a:gd name="connsiteX0" fmla="*/ 540803 w 540803"/>
              <a:gd name="connsiteY0" fmla="*/ 0 h 1205382"/>
              <a:gd name="connsiteX1" fmla="*/ 540803 w 540803"/>
              <a:gd name="connsiteY1" fmla="*/ 1205382 h 1205382"/>
              <a:gd name="connsiteX2" fmla="*/ 477395 w 540803"/>
              <a:gd name="connsiteY2" fmla="*/ 1198891 h 1205382"/>
              <a:gd name="connsiteX3" fmla="*/ 0 w 540803"/>
              <a:gd name="connsiteY3" fmla="*/ 604149 h 1205382"/>
              <a:gd name="connsiteX4" fmla="*/ 536761 w 540803"/>
              <a:gd name="connsiteY4" fmla="*/ 207 h 1205382"/>
              <a:gd name="connsiteX5" fmla="*/ 540803 w 540803"/>
              <a:gd name="connsiteY5" fmla="*/ 0 h 120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803" h="1205382">
                <a:moveTo>
                  <a:pt x="540803" y="0"/>
                </a:moveTo>
                <a:lnTo>
                  <a:pt x="540803" y="1205382"/>
                </a:lnTo>
                <a:lnTo>
                  <a:pt x="477395" y="1198891"/>
                </a:lnTo>
                <a:cubicBezTo>
                  <a:pt x="204947" y="1142284"/>
                  <a:pt x="0" y="897518"/>
                  <a:pt x="0" y="604149"/>
                </a:cubicBezTo>
                <a:cubicBezTo>
                  <a:pt x="0" y="289825"/>
                  <a:pt x="235270" y="31296"/>
                  <a:pt x="536761" y="207"/>
                </a:cubicBezTo>
                <a:lnTo>
                  <a:pt x="540803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5400000" scaled="1"/>
            <a:tileRect/>
          </a:gradFill>
          <a:ln w="25400">
            <a:noFill/>
            <a:round/>
            <a:headEnd/>
            <a:tailEnd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8E559B3-5DEF-481F-8127-3DE2FB827FB5}"/>
              </a:ext>
            </a:extLst>
          </p:cNvPr>
          <p:cNvSpPr>
            <a:spLocks noChangeArrowheads="1"/>
          </p:cNvSpPr>
          <p:nvPr/>
        </p:nvSpPr>
        <p:spPr bwMode="auto">
          <a:xfrm rot="3045414" flipH="1">
            <a:off x="7444549" y="1791721"/>
            <a:ext cx="532185" cy="683430"/>
          </a:xfrm>
          <a:custGeom>
            <a:avLst/>
            <a:gdLst>
              <a:gd name="connsiteX0" fmla="*/ 483514 w 532185"/>
              <a:gd name="connsiteY0" fmla="*/ 35655 h 683430"/>
              <a:gd name="connsiteX1" fmla="*/ 467544 w 532185"/>
              <a:gd name="connsiteY1" fmla="*/ 26854 h 683430"/>
              <a:gd name="connsiteX2" fmla="*/ 336545 w 532185"/>
              <a:gd name="connsiteY2" fmla="*/ 0 h 683430"/>
              <a:gd name="connsiteX3" fmla="*/ 309088 w 532185"/>
              <a:gd name="connsiteY3" fmla="*/ 1408 h 683430"/>
              <a:gd name="connsiteX4" fmla="*/ 304411 w 532185"/>
              <a:gd name="connsiteY4" fmla="*/ 1648 h 683430"/>
              <a:gd name="connsiteX5" fmla="*/ 302136 w 532185"/>
              <a:gd name="connsiteY5" fmla="*/ 1764 h 683430"/>
              <a:gd name="connsiteX6" fmla="*/ 0 w 532185"/>
              <a:gd name="connsiteY6" fmla="*/ 341715 h 683430"/>
              <a:gd name="connsiteX7" fmla="*/ 268719 w 532185"/>
              <a:gd name="connsiteY7" fmla="*/ 676487 h 683430"/>
              <a:gd name="connsiteX8" fmla="*/ 304411 w 532185"/>
              <a:gd name="connsiteY8" fmla="*/ 680141 h 683430"/>
              <a:gd name="connsiteX9" fmla="*/ 336545 w 532185"/>
              <a:gd name="connsiteY9" fmla="*/ 683430 h 683430"/>
              <a:gd name="connsiteX10" fmla="*/ 496962 w 532185"/>
              <a:gd name="connsiteY10" fmla="*/ 642187 h 683430"/>
              <a:gd name="connsiteX11" fmla="*/ 532185 w 532185"/>
              <a:gd name="connsiteY11" fmla="*/ 616771 h 683430"/>
              <a:gd name="connsiteX12" fmla="*/ 506611 w 532185"/>
              <a:gd name="connsiteY12" fmla="*/ 578113 h 683430"/>
              <a:gd name="connsiteX13" fmla="*/ 460486 w 532185"/>
              <a:gd name="connsiteY13" fmla="*/ 91902 h 68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2185" h="683430">
                <a:moveTo>
                  <a:pt x="483514" y="35655"/>
                </a:moveTo>
                <a:lnTo>
                  <a:pt x="467544" y="26854"/>
                </a:lnTo>
                <a:cubicBezTo>
                  <a:pt x="427280" y="9562"/>
                  <a:pt x="383012" y="0"/>
                  <a:pt x="336545" y="0"/>
                </a:cubicBezTo>
                <a:lnTo>
                  <a:pt x="309088" y="1408"/>
                </a:lnTo>
                <a:lnTo>
                  <a:pt x="304411" y="1648"/>
                </a:lnTo>
                <a:lnTo>
                  <a:pt x="302136" y="1764"/>
                </a:lnTo>
                <a:cubicBezTo>
                  <a:pt x="132430" y="19264"/>
                  <a:pt x="0" y="164786"/>
                  <a:pt x="0" y="341715"/>
                </a:cubicBezTo>
                <a:cubicBezTo>
                  <a:pt x="0" y="506849"/>
                  <a:pt x="115362" y="644624"/>
                  <a:pt x="268719" y="676487"/>
                </a:cubicBezTo>
                <a:lnTo>
                  <a:pt x="304411" y="680141"/>
                </a:lnTo>
                <a:lnTo>
                  <a:pt x="336545" y="683430"/>
                </a:lnTo>
                <a:cubicBezTo>
                  <a:pt x="394629" y="683430"/>
                  <a:pt x="449276" y="668489"/>
                  <a:pt x="496962" y="642187"/>
                </a:cubicBezTo>
                <a:lnTo>
                  <a:pt x="532185" y="616771"/>
                </a:lnTo>
                <a:lnTo>
                  <a:pt x="506611" y="578113"/>
                </a:lnTo>
                <a:cubicBezTo>
                  <a:pt x="426807" y="425968"/>
                  <a:pt x="412742" y="250894"/>
                  <a:pt x="460486" y="91902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5400000" scaled="1"/>
            <a:tileRect/>
          </a:gradFill>
          <a:ln w="25400">
            <a:noFill/>
            <a:round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82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" grpId="0" animBg="1"/>
      <p:bldP spid="20" grpId="0"/>
      <p:bldP spid="21" grpId="0"/>
      <p:bldP spid="36" grpId="0"/>
      <p:bldP spid="37" grpId="0"/>
      <p:bldP spid="41" grpId="0"/>
      <p:bldP spid="42" grpId="0"/>
      <p:bldP spid="51" grpId="0" animBg="1"/>
      <p:bldP spid="55" grpId="0"/>
      <p:bldP spid="48" grpId="0" animBg="1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7796B7-ED03-6C0E-0D28-CC45B9607E1B}"/>
              </a:ext>
            </a:extLst>
          </p:cNvPr>
          <p:cNvSpPr txBox="1"/>
          <p:nvPr/>
        </p:nvSpPr>
        <p:spPr>
          <a:xfrm>
            <a:off x="2283136" y="1508847"/>
            <a:ext cx="757003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en-US" altLang="ru-UA" sz="2800" b="1" dirty="0" err="1">
                <a:gradFill>
                  <a:gsLst>
                    <a:gs pos="0">
                      <a:schemeClr val="bg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cosa</a:t>
            </a:r>
            <a:r>
              <a:rPr lang="en-US" altLang="ru-UA" sz="2800" b="1" dirty="0">
                <a:gradFill>
                  <a:gsLst>
                    <a:gs pos="0">
                      <a:schemeClr val="bg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lang="en-US" altLang="ru-UA" sz="2800" b="1" dirty="0" err="1">
                <a:gradFill>
                  <a:gsLst>
                    <a:gs pos="0">
                      <a:schemeClr val="bg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stiamo</a:t>
            </a:r>
            <a:r>
              <a:rPr lang="en-US" altLang="ru-UA" sz="2800" b="1" dirty="0">
                <a:gradFill>
                  <a:gsLst>
                    <a:gs pos="0">
                      <a:schemeClr val="bg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lang="en-US" altLang="ru-UA" sz="2800" b="1" dirty="0" err="1">
                <a:gradFill>
                  <a:gsLst>
                    <a:gs pos="0">
                      <a:schemeClr val="bg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facendo</a:t>
            </a:r>
            <a:endParaRPr lang="en-US" altLang="ru-UA" sz="2800" b="1" dirty="0">
              <a:gradFill>
                <a:gsLst>
                  <a:gs pos="0">
                    <a:schemeClr val="bg1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5400000" scaled="1"/>
              </a:gradFill>
              <a:effectLst>
                <a:outerShdw blurRad="139700" dist="139700" dir="2700000" algn="tl">
                  <a:srgbClr val="000000">
                    <a:alpha val="10000"/>
                  </a:srgbClr>
                </a:outerShdw>
              </a:effectLst>
              <a:latin typeface="+mj-lt"/>
              <a:ea typeface="Inter" panose="020B05020300000000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0F5C3F7-AC8A-4630-9D73-4573058A3002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3975756" y="538601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 useBgFill="1">
        <p:nvSpPr>
          <p:cNvPr id="10" name="Oval 8">
            <a:extLst>
              <a:ext uri="{FF2B5EF4-FFF2-40B4-BE49-F238E27FC236}">
                <a16:creationId xmlns:a16="http://schemas.microsoft.com/office/drawing/2014/main" id="{638071A8-991D-4264-AE92-8A352A9DD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4023" y="1479419"/>
            <a:ext cx="4923954" cy="4927600"/>
          </a:xfrm>
          <a:prstGeom prst="ellipse">
            <a:avLst/>
          </a:prstGeom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1">
                <a:lumMod val="75000"/>
                <a:alpha val="20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3A0DE99-64E7-40DD-9F54-A33520F81073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2928096" y="3764871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3A8CD54-C45A-2CDC-46BC-62719E708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8" y="2326373"/>
            <a:ext cx="8516569" cy="4531627"/>
          </a:xfrm>
          <a:prstGeom prst="rect">
            <a:avLst/>
          </a:prstGeom>
          <a:effectLst>
            <a:outerShdw blurRad="50800" dist="341122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D2F7ED0-0337-9347-431F-C265F2190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028" y="4209063"/>
            <a:ext cx="3261609" cy="2446207"/>
          </a:xfrm>
          <a:prstGeom prst="rect">
            <a:avLst/>
          </a:prstGeom>
          <a:effectLst>
            <a:outerShdw blurRad="50800" dist="274503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B25AAF3-6207-4468-9266-F6DA22F29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667" y="39436"/>
            <a:ext cx="11146970" cy="176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n-US" altLang="ru-UA" sz="11500" b="1" dirty="0">
                <a:ln>
                  <a:gradFill>
                    <a:gsLst>
                      <a:gs pos="0">
                        <a:schemeClr val="bg1"/>
                      </a:gs>
                      <a:gs pos="100000">
                        <a:schemeClr val="accent1">
                          <a:lumMod val="30000"/>
                          <a:lumOff val="70000"/>
                          <a:alpha val="0"/>
                        </a:schemeClr>
                      </a:gs>
                    </a:gsLst>
                    <a:lin ang="5400000" scaled="1"/>
                  </a:gradFill>
                </a:ln>
                <a:gradFill>
                  <a:gsLst>
                    <a:gs pos="0">
                      <a:schemeClr val="bg1">
                        <a:lumMod val="0"/>
                        <a:lumOff val="100000"/>
                      </a:schemeClr>
                    </a:gs>
                    <a:gs pos="100000">
                      <a:schemeClr val="bg1">
                        <a:alpha val="9000"/>
                      </a:schemeClr>
                    </a:gs>
                  </a:gsLst>
                  <a:lin ang="4800000" scaled="0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Body Image</a:t>
            </a:r>
          </a:p>
        </p:txBody>
      </p:sp>
    </p:spTree>
    <p:extLst>
      <p:ext uri="{BB962C8B-B14F-4D97-AF65-F5344CB8AC3E}">
        <p14:creationId xmlns:p14="http://schemas.microsoft.com/office/powerpoint/2010/main" val="2652790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6" presetClass="emph" presetSubtype="0" repeatCount="indefinite" decel="59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 animBg="1"/>
      <p:bldP spid="10" grpId="1" animBg="1"/>
      <p:bldP spid="11" grpId="0" animBg="1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29">
            <a:extLst>
              <a:ext uri="{FF2B5EF4-FFF2-40B4-BE49-F238E27FC236}">
                <a16:creationId xmlns:a16="http://schemas.microsoft.com/office/drawing/2014/main" id="{59215A55-3E25-48D8-AD78-9BE4C388A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908675" cy="6867525"/>
          </a:xfrm>
          <a:prstGeom prst="rect">
            <a:avLst/>
          </a:prstGeom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2">
                <a:lumMod val="75000"/>
                <a:alpha val="26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43" name="Teardrop 42">
            <a:extLst>
              <a:ext uri="{FF2B5EF4-FFF2-40B4-BE49-F238E27FC236}">
                <a16:creationId xmlns:a16="http://schemas.microsoft.com/office/drawing/2014/main" id="{524A31E1-A03E-4375-8FA1-8F724AAADC17}"/>
              </a:ext>
            </a:extLst>
          </p:cNvPr>
          <p:cNvSpPr/>
          <p:nvPr/>
        </p:nvSpPr>
        <p:spPr>
          <a:xfrm rot="5400000" flipH="1">
            <a:off x="7559266" y="-109054"/>
            <a:ext cx="4632734" cy="4632734"/>
          </a:xfrm>
          <a:prstGeom prst="teardrop">
            <a:avLst/>
          </a:prstGeom>
          <a:gradFill flip="none" rotWithShape="1">
            <a:gsLst>
              <a:gs pos="0">
                <a:schemeClr val="accent1"/>
              </a:gs>
              <a:gs pos="48000">
                <a:schemeClr val="accent5">
                  <a:alpha val="0"/>
                </a:schemeClr>
              </a:gs>
            </a:gsLst>
            <a:lin ang="8100000" scaled="1"/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 useBgFill="1">
        <p:nvSpPr>
          <p:cNvPr id="2" name="Freeform: Shape 1">
            <a:extLst>
              <a:ext uri="{FF2B5EF4-FFF2-40B4-BE49-F238E27FC236}">
                <a16:creationId xmlns:a16="http://schemas.microsoft.com/office/drawing/2014/main" id="{B7CD8D78-B2C9-4ABA-9C38-F24A05E72D4F}"/>
              </a:ext>
            </a:extLst>
          </p:cNvPr>
          <p:cNvSpPr/>
          <p:nvPr/>
        </p:nvSpPr>
        <p:spPr>
          <a:xfrm>
            <a:off x="4149939" y="257238"/>
            <a:ext cx="4378553" cy="5253899"/>
          </a:xfrm>
          <a:custGeom>
            <a:avLst/>
            <a:gdLst>
              <a:gd name="connsiteX0" fmla="*/ 1096184 w 2559784"/>
              <a:gd name="connsiteY0" fmla="*/ 283542 h 3071529"/>
              <a:gd name="connsiteX1" fmla="*/ 451817 w 2559784"/>
              <a:gd name="connsiteY1" fmla="*/ 984010 h 3071529"/>
              <a:gd name="connsiteX2" fmla="*/ 16334 w 2559784"/>
              <a:gd name="connsiteY2" fmla="*/ 1452164 h 3071529"/>
              <a:gd name="connsiteX3" fmla="*/ 558021 w 2559784"/>
              <a:gd name="connsiteY3" fmla="*/ 2171302 h 3071529"/>
              <a:gd name="connsiteX4" fmla="*/ 1126092 w 2559784"/>
              <a:gd name="connsiteY4" fmla="*/ 2351229 h 3071529"/>
              <a:gd name="connsiteX5" fmla="*/ 1394126 w 2559784"/>
              <a:gd name="connsiteY5" fmla="*/ 2652791 h 3071529"/>
              <a:gd name="connsiteX6" fmla="*/ 1975818 w 2559784"/>
              <a:gd name="connsiteY6" fmla="*/ 3062842 h 3071529"/>
              <a:gd name="connsiteX7" fmla="*/ 2550175 w 2559784"/>
              <a:gd name="connsiteY7" fmla="*/ 2740992 h 3071529"/>
              <a:gd name="connsiteX8" fmla="*/ 2358437 w 2559784"/>
              <a:gd name="connsiteY8" fmla="*/ 2232071 h 3071529"/>
              <a:gd name="connsiteX9" fmla="*/ 1936384 w 2559784"/>
              <a:gd name="connsiteY9" fmla="*/ 1853548 h 3071529"/>
              <a:gd name="connsiteX10" fmla="*/ 1779507 w 2559784"/>
              <a:gd name="connsiteY10" fmla="*/ 1336054 h 3071529"/>
              <a:gd name="connsiteX11" fmla="*/ 2030967 w 2559784"/>
              <a:gd name="connsiteY11" fmla="*/ 997917 h 3071529"/>
              <a:gd name="connsiteX12" fmla="*/ 2084974 w 2559784"/>
              <a:gd name="connsiteY12" fmla="*/ 178672 h 3071529"/>
              <a:gd name="connsiteX13" fmla="*/ 1462515 w 2559784"/>
              <a:gd name="connsiteY13" fmla="*/ 27700 h 3071529"/>
              <a:gd name="connsiteX14" fmla="*/ 1096184 w 2559784"/>
              <a:gd name="connsiteY14" fmla="*/ 283542 h 307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9784" h="3071529">
                <a:moveTo>
                  <a:pt x="1096184" y="283542"/>
                </a:moveTo>
                <a:cubicBezTo>
                  <a:pt x="890444" y="524429"/>
                  <a:pt x="758713" y="849327"/>
                  <a:pt x="451817" y="984010"/>
                </a:cubicBezTo>
                <a:cubicBezTo>
                  <a:pt x="242648" y="1075831"/>
                  <a:pt x="68246" y="1218706"/>
                  <a:pt x="16334" y="1452164"/>
                </a:cubicBezTo>
                <a:cubicBezTo>
                  <a:pt x="-71010" y="1844975"/>
                  <a:pt x="203786" y="2096149"/>
                  <a:pt x="558021" y="2171302"/>
                </a:cubicBezTo>
                <a:cubicBezTo>
                  <a:pt x="754046" y="2212926"/>
                  <a:pt x="964072" y="2233405"/>
                  <a:pt x="1126092" y="2351229"/>
                </a:cubicBezTo>
                <a:cubicBezTo>
                  <a:pt x="1235249" y="2430667"/>
                  <a:pt x="1310972" y="2546396"/>
                  <a:pt x="1394126" y="2652791"/>
                </a:cubicBezTo>
                <a:cubicBezTo>
                  <a:pt x="1543478" y="2843957"/>
                  <a:pt x="1737311" y="3018265"/>
                  <a:pt x="1975818" y="3062842"/>
                </a:cubicBezTo>
                <a:cubicBezTo>
                  <a:pt x="2214228" y="3107419"/>
                  <a:pt x="2496263" y="2977498"/>
                  <a:pt x="2550175" y="2740992"/>
                </a:cubicBezTo>
                <a:cubicBezTo>
                  <a:pt x="2592276" y="2556588"/>
                  <a:pt x="2490168" y="2367707"/>
                  <a:pt x="2358437" y="2232071"/>
                </a:cubicBezTo>
                <a:cubicBezTo>
                  <a:pt x="2226706" y="2096340"/>
                  <a:pt x="2063543" y="1993565"/>
                  <a:pt x="1936384" y="1853548"/>
                </a:cubicBezTo>
                <a:cubicBezTo>
                  <a:pt x="1809225" y="1713625"/>
                  <a:pt x="1719404" y="1515410"/>
                  <a:pt x="1779507" y="1336054"/>
                </a:cubicBezTo>
                <a:cubicBezTo>
                  <a:pt x="1824465" y="1201942"/>
                  <a:pt x="1941909" y="1107835"/>
                  <a:pt x="2030967" y="997917"/>
                </a:cubicBezTo>
                <a:cubicBezTo>
                  <a:pt x="2211180" y="775508"/>
                  <a:pt x="2297762" y="408986"/>
                  <a:pt x="2084974" y="178672"/>
                </a:cubicBezTo>
                <a:cubicBezTo>
                  <a:pt x="1932193" y="13318"/>
                  <a:pt x="1677876" y="-37927"/>
                  <a:pt x="1462515" y="27700"/>
                </a:cubicBezTo>
                <a:cubicBezTo>
                  <a:pt x="1306591" y="75135"/>
                  <a:pt x="1193148" y="170004"/>
                  <a:pt x="1096184" y="283542"/>
                </a:cubicBezTo>
                <a:close/>
              </a:path>
            </a:pathLst>
          </a:custGeom>
          <a:ln w="9525" cap="flat">
            <a:noFill/>
            <a:prstDash val="solid"/>
            <a:miter/>
          </a:ln>
          <a:effectLst>
            <a:outerShdw blurRad="368300" dist="673100" dir="8100000" algn="tr" rotWithShape="0">
              <a:schemeClr val="tx1">
                <a:lumMod val="85000"/>
                <a:lumOff val="15000"/>
                <a:alpha val="5000"/>
              </a:schemeClr>
            </a:outerShdw>
            <a:softEdge rad="127000"/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Glass">
            <a:extLst>
              <a:ext uri="{FF2B5EF4-FFF2-40B4-BE49-F238E27FC236}">
                <a16:creationId xmlns:a16="http://schemas.microsoft.com/office/drawing/2014/main" id="{623E2631-5418-4E83-A451-37416A0AF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908675" cy="6867525"/>
          </a:xfrm>
          <a:prstGeom prst="rect">
            <a:avLst/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9525"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D7EBD5F-463A-492C-BB49-6DA2D20F4E31}"/>
              </a:ext>
            </a:extLst>
          </p:cNvPr>
          <p:cNvSpPr>
            <a:spLocks noChangeArrowheads="1"/>
          </p:cNvSpPr>
          <p:nvPr/>
        </p:nvSpPr>
        <p:spPr bwMode="auto">
          <a:xfrm rot="11234627">
            <a:off x="-2928096" y="3764871"/>
            <a:ext cx="5693342" cy="5780798"/>
          </a:xfrm>
          <a:custGeom>
            <a:avLst/>
            <a:gdLst>
              <a:gd name="connsiteX0" fmla="*/ 1029149 w 2058298"/>
              <a:gd name="connsiteY0" fmla="*/ 0 h 2089914"/>
              <a:gd name="connsiteX1" fmla="*/ 2058298 w 2058298"/>
              <a:gd name="connsiteY1" fmla="*/ 1044957 h 2089914"/>
              <a:gd name="connsiteX2" fmla="*/ 1934085 w 2058298"/>
              <a:gd name="connsiteY2" fmla="*/ 1543046 h 2089914"/>
              <a:gd name="connsiteX3" fmla="*/ 1907133 w 2058298"/>
              <a:gd name="connsiteY3" fmla="*/ 1588092 h 2089914"/>
              <a:gd name="connsiteX4" fmla="*/ 1882535 w 2058298"/>
              <a:gd name="connsiteY4" fmla="*/ 1629202 h 2089914"/>
              <a:gd name="connsiteX5" fmla="*/ 1029149 w 2058298"/>
              <a:gd name="connsiteY5" fmla="*/ 2089914 h 2089914"/>
              <a:gd name="connsiteX6" fmla="*/ 0 w 2058298"/>
              <a:gd name="connsiteY6" fmla="*/ 1044957 h 2089914"/>
              <a:gd name="connsiteX7" fmla="*/ 923925 w 2058298"/>
              <a:gd name="connsiteY7" fmla="*/ 5395 h 2089914"/>
              <a:gd name="connsiteX8" fmla="*/ 945185 w 2058298"/>
              <a:gd name="connsiteY8" fmla="*/ 4305 h 208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8298" h="2089914">
                <a:moveTo>
                  <a:pt x="1029149" y="0"/>
                </a:moveTo>
                <a:cubicBezTo>
                  <a:pt x="1597532" y="0"/>
                  <a:pt x="2058298" y="467843"/>
                  <a:pt x="2058298" y="1044957"/>
                </a:cubicBezTo>
                <a:cubicBezTo>
                  <a:pt x="2058298" y="1225305"/>
                  <a:pt x="2013301" y="1394983"/>
                  <a:pt x="1934085" y="1543046"/>
                </a:cubicBezTo>
                <a:lnTo>
                  <a:pt x="1907133" y="1588092"/>
                </a:lnTo>
                <a:lnTo>
                  <a:pt x="1882535" y="1629202"/>
                </a:lnTo>
                <a:cubicBezTo>
                  <a:pt x="1697590" y="1907163"/>
                  <a:pt x="1384388" y="2089914"/>
                  <a:pt x="1029149" y="2089914"/>
                </a:cubicBezTo>
                <a:cubicBezTo>
                  <a:pt x="460766" y="2089914"/>
                  <a:pt x="0" y="1622071"/>
                  <a:pt x="0" y="1044957"/>
                </a:cubicBezTo>
                <a:cubicBezTo>
                  <a:pt x="0" y="503913"/>
                  <a:pt x="404970" y="58907"/>
                  <a:pt x="923925" y="5395"/>
                </a:cubicBezTo>
                <a:lnTo>
                  <a:pt x="945185" y="4305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2700000" scaled="1"/>
            <a:tileRect/>
          </a:gradFill>
          <a:ln w="25400">
            <a:noFill/>
            <a:round/>
            <a:headEnd/>
            <a:tailEnd/>
          </a:ln>
          <a:effectLst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 dirty="0">
              <a:solidFill>
                <a:schemeClr val="lt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913D7B6-F388-42E3-84C2-CE1D1A6C4AFC}"/>
              </a:ext>
            </a:extLst>
          </p:cNvPr>
          <p:cNvSpPr/>
          <p:nvPr/>
        </p:nvSpPr>
        <p:spPr>
          <a:xfrm>
            <a:off x="5908675" y="30624"/>
            <a:ext cx="4632734" cy="6827376"/>
          </a:xfrm>
          <a:prstGeom prst="roundRect">
            <a:avLst>
              <a:gd name="adj" fmla="val 12199"/>
            </a:avLst>
          </a:prstGeom>
          <a:gradFill>
            <a:gsLst>
              <a:gs pos="0">
                <a:srgbClr val="FFFFFF">
                  <a:alpha val="11000"/>
                </a:srgbClr>
              </a:gs>
              <a:gs pos="100000">
                <a:srgbClr val="FFFFFF">
                  <a:alpha val="21000"/>
                </a:srgbClr>
              </a:gs>
            </a:gsLst>
            <a:lin ang="2700000" scaled="0"/>
          </a:gradFill>
          <a:ln w="9525">
            <a:gradFill>
              <a:gsLst>
                <a:gs pos="0">
                  <a:schemeClr val="bg1">
                    <a:alpha val="6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008FA8-45B4-4A96-BBB8-AA653DCC632B}"/>
              </a:ext>
            </a:extLst>
          </p:cNvPr>
          <p:cNvGrpSpPr/>
          <p:nvPr/>
        </p:nvGrpSpPr>
        <p:grpSpPr>
          <a:xfrm>
            <a:off x="835126" y="4289591"/>
            <a:ext cx="5073549" cy="1718740"/>
            <a:chOff x="1207994" y="3979488"/>
            <a:chExt cx="5073549" cy="171874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A1E9209-D3E0-4C9C-90AB-2B6239DD3C54}"/>
                </a:ext>
              </a:extLst>
            </p:cNvPr>
            <p:cNvCxnSpPr/>
            <p:nvPr/>
          </p:nvCxnSpPr>
          <p:spPr>
            <a:xfrm>
              <a:off x="1207994" y="4167440"/>
              <a:ext cx="653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F6FB553-D295-46E7-96CB-ED39A45FB55F}"/>
                </a:ext>
              </a:extLst>
            </p:cNvPr>
            <p:cNvSpPr/>
            <p:nvPr/>
          </p:nvSpPr>
          <p:spPr>
            <a:xfrm>
              <a:off x="1986373" y="3979488"/>
              <a:ext cx="4295170" cy="1718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800" b="1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Ciò</a:t>
              </a:r>
              <a:r>
                <a:rPr lang="en-US" sz="2800" b="1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che</a:t>
              </a:r>
              <a:r>
                <a:rPr lang="en-US" sz="2800" b="1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(in </a:t>
              </a:r>
              <a:r>
                <a:rPr lang="en-US" sz="2800" b="1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qualche</a:t>
              </a:r>
              <a:r>
                <a:rPr lang="en-US" sz="2800" b="1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modo) </a:t>
              </a:r>
              <a:r>
                <a:rPr lang="en-US" sz="2800" b="1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puoi</a:t>
              </a:r>
              <a:r>
                <a:rPr lang="en-US" sz="2800" b="1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misurare</a:t>
              </a:r>
              <a:r>
                <a:rPr lang="en-US" sz="2800" b="1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puoi</a:t>
              </a:r>
              <a:r>
                <a:rPr lang="en-US" sz="2800" b="1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anche</a:t>
              </a:r>
              <a:r>
                <a:rPr lang="en-US" sz="2800" b="1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migliorare</a:t>
              </a:r>
              <a:endParaRPr lang="id-ID" sz="2800" b="1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endParaRPr>
            </a:p>
          </p:txBody>
        </p:sp>
      </p:grpSp>
      <p:sp>
        <p:nvSpPr>
          <p:cNvPr id="22" name="Rectangle 11">
            <a:extLst>
              <a:ext uri="{FF2B5EF4-FFF2-40B4-BE49-F238E27FC236}">
                <a16:creationId xmlns:a16="http://schemas.microsoft.com/office/drawing/2014/main" id="{B9B1A50A-33C6-42B5-9A8A-77D86A201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505" y="821183"/>
            <a:ext cx="4941061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90000"/>
              </a:lnSpc>
            </a:pPr>
            <a:r>
              <a:rPr lang="en-US" altLang="ru-UA" sz="40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Multidimensional </a:t>
            </a:r>
            <a:r>
              <a:rPr lang="en-US" altLang="ru-UA" sz="4000" b="1" dirty="0" err="1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Assesment</a:t>
            </a:r>
            <a:r>
              <a:rPr lang="en-US" altLang="ru-UA" sz="40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</a:t>
            </a:r>
            <a:r>
              <a:rPr lang="en-US" altLang="ru-UA" sz="4000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for</a:t>
            </a:r>
            <a:r>
              <a:rPr lang="en-US" altLang="ru-UA" sz="40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 Body Image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134EE2E-00A6-5F07-AA7E-4A29F907A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950" y="37695"/>
            <a:ext cx="1401998" cy="669685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97AB245-6F05-C85A-6155-96288780D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750" y="37695"/>
            <a:ext cx="1629767" cy="6858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5F6FE23-B005-B015-2809-57952A290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98" y="1652179"/>
            <a:ext cx="11103146" cy="5085535"/>
          </a:xfrm>
          <a:prstGeom prst="rect">
            <a:avLst/>
          </a:prstGeom>
          <a:effectLst>
            <a:outerShdw blurRad="50800" dist="389338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BDFD30A-FB12-8D0C-749F-DDEED1437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5276" y="1536094"/>
            <a:ext cx="7772400" cy="4966753"/>
          </a:xfrm>
          <a:prstGeom prst="rect">
            <a:avLst/>
          </a:prstGeom>
          <a:effectLst>
            <a:outerShdw blurRad="50800" dist="478611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4748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decel="59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3" grpId="0" animBg="1"/>
      <p:bldP spid="2" grpId="0" animBg="1"/>
      <p:bldP spid="2" grpId="1" animBg="1"/>
      <p:bldP spid="3" grpId="0" animBg="1"/>
      <p:bldP spid="4" grpId="0" animBg="1"/>
      <p:bldP spid="36" grpId="0" animBg="1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0232F-7735-7B83-2177-74E865A31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112FA40B-5178-87D9-D3B7-BBBB203EF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251" y="917575"/>
            <a:ext cx="4923954" cy="4927600"/>
          </a:xfrm>
          <a:prstGeom prst="ellipse">
            <a:avLst/>
          </a:prstGeom>
          <a:solidFill>
            <a:srgbClr val="011030"/>
          </a:solidFill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1">
                <a:lumMod val="75000"/>
                <a:alpha val="20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DE7957-81F5-D863-0D7A-372838E36971}"/>
              </a:ext>
            </a:extLst>
          </p:cNvPr>
          <p:cNvGrpSpPr/>
          <p:nvPr/>
        </p:nvGrpSpPr>
        <p:grpSpPr>
          <a:xfrm>
            <a:off x="8045452" y="3022013"/>
            <a:ext cx="3333748" cy="3835987"/>
            <a:chOff x="3975466" y="1782364"/>
            <a:chExt cx="3406165" cy="391931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AD54F31-A2F9-4B31-D4CA-8551967E4FAE}"/>
                </a:ext>
              </a:extLst>
            </p:cNvPr>
            <p:cNvSpPr/>
            <p:nvPr/>
          </p:nvSpPr>
          <p:spPr>
            <a:xfrm>
              <a:off x="3975466" y="5099487"/>
              <a:ext cx="3406165" cy="602188"/>
            </a:xfrm>
            <a:custGeom>
              <a:avLst/>
              <a:gdLst>
                <a:gd name="connsiteX0" fmla="*/ 3171825 w 3171825"/>
                <a:gd name="connsiteY0" fmla="*/ 100870 h 201739"/>
                <a:gd name="connsiteX1" fmla="*/ 1585913 w 3171825"/>
                <a:gd name="connsiteY1" fmla="*/ 201739 h 201739"/>
                <a:gd name="connsiteX2" fmla="*/ 0 w 3171825"/>
                <a:gd name="connsiteY2" fmla="*/ 100870 h 201739"/>
                <a:gd name="connsiteX3" fmla="*/ 1585913 w 3171825"/>
                <a:gd name="connsiteY3" fmla="*/ 0 h 201739"/>
                <a:gd name="connsiteX4" fmla="*/ 3171825 w 3171825"/>
                <a:gd name="connsiteY4" fmla="*/ 100870 h 20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1825" h="201739">
                  <a:moveTo>
                    <a:pt x="3171825" y="100870"/>
                  </a:moveTo>
                  <a:cubicBezTo>
                    <a:pt x="3171825" y="156578"/>
                    <a:pt x="2461788" y="201739"/>
                    <a:pt x="1585913" y="201739"/>
                  </a:cubicBezTo>
                  <a:cubicBezTo>
                    <a:pt x="710037" y="201739"/>
                    <a:pt x="0" y="156578"/>
                    <a:pt x="0" y="100870"/>
                  </a:cubicBezTo>
                  <a:cubicBezTo>
                    <a:pt x="0" y="45161"/>
                    <a:pt x="710037" y="0"/>
                    <a:pt x="1585913" y="0"/>
                  </a:cubicBezTo>
                  <a:cubicBezTo>
                    <a:pt x="2461788" y="0"/>
                    <a:pt x="3171825" y="45161"/>
                    <a:pt x="3171825" y="10087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25400">
              <a:gradFill>
                <a:gsLst>
                  <a:gs pos="43000">
                    <a:schemeClr val="bg1">
                      <a:alpha val="19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A8C0E42-05DA-496F-2316-2CE1115A35D5}"/>
                </a:ext>
              </a:extLst>
            </p:cNvPr>
            <p:cNvSpPr/>
            <p:nvPr/>
          </p:nvSpPr>
          <p:spPr>
            <a:xfrm>
              <a:off x="4550941" y="4594686"/>
              <a:ext cx="557528" cy="813768"/>
            </a:xfrm>
            <a:custGeom>
              <a:avLst/>
              <a:gdLst>
                <a:gd name="connsiteX0" fmla="*/ 602059 w 602059"/>
                <a:gd name="connsiteY0" fmla="*/ 254508 h 878766"/>
                <a:gd name="connsiteX1" fmla="*/ 573389 w 602059"/>
                <a:gd name="connsiteY1" fmla="*/ 366522 h 878766"/>
                <a:gd name="connsiteX2" fmla="*/ 476139 w 602059"/>
                <a:gd name="connsiteY2" fmla="*/ 746760 h 878766"/>
                <a:gd name="connsiteX3" fmla="*/ 262779 w 602059"/>
                <a:gd name="connsiteY3" fmla="*/ 873252 h 878766"/>
                <a:gd name="connsiteX4" fmla="*/ 132001 w 602059"/>
                <a:gd name="connsiteY4" fmla="*/ 839914 h 878766"/>
                <a:gd name="connsiteX5" fmla="*/ 5509 w 602059"/>
                <a:gd name="connsiteY5" fmla="*/ 626459 h 878766"/>
                <a:gd name="connsiteX6" fmla="*/ 139430 w 602059"/>
                <a:gd name="connsiteY6" fmla="*/ 102394 h 878766"/>
                <a:gd name="connsiteX7" fmla="*/ 165624 w 602059"/>
                <a:gd name="connsiteY7" fmla="*/ 0 h 878766"/>
                <a:gd name="connsiteX8" fmla="*/ 602059 w 602059"/>
                <a:gd name="connsiteY8" fmla="*/ 254508 h 87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059" h="878766">
                  <a:moveTo>
                    <a:pt x="602059" y="254508"/>
                  </a:moveTo>
                  <a:lnTo>
                    <a:pt x="573389" y="366522"/>
                  </a:lnTo>
                  <a:lnTo>
                    <a:pt x="476139" y="746760"/>
                  </a:lnTo>
                  <a:cubicBezTo>
                    <a:pt x="452136" y="840677"/>
                    <a:pt x="356600" y="897255"/>
                    <a:pt x="262779" y="873252"/>
                  </a:cubicBezTo>
                  <a:lnTo>
                    <a:pt x="132001" y="839914"/>
                  </a:lnTo>
                  <a:cubicBezTo>
                    <a:pt x="38179" y="815912"/>
                    <a:pt x="-18494" y="720376"/>
                    <a:pt x="5509" y="626459"/>
                  </a:cubicBezTo>
                  <a:lnTo>
                    <a:pt x="139430" y="102394"/>
                  </a:lnTo>
                  <a:lnTo>
                    <a:pt x="165624" y="0"/>
                  </a:lnTo>
                  <a:cubicBezTo>
                    <a:pt x="296688" y="105156"/>
                    <a:pt x="443563" y="191357"/>
                    <a:pt x="602059" y="25450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6E97748-A20C-0D0D-3982-AADCA7A9FDE4}"/>
                </a:ext>
              </a:extLst>
            </p:cNvPr>
            <p:cNvSpPr/>
            <p:nvPr/>
          </p:nvSpPr>
          <p:spPr>
            <a:xfrm>
              <a:off x="6273831" y="4604211"/>
              <a:ext cx="557528" cy="813768"/>
            </a:xfrm>
            <a:custGeom>
              <a:avLst/>
              <a:gdLst>
                <a:gd name="connsiteX0" fmla="*/ 470059 w 602059"/>
                <a:gd name="connsiteY0" fmla="*/ 839914 h 878766"/>
                <a:gd name="connsiteX1" fmla="*/ 339280 w 602059"/>
                <a:gd name="connsiteY1" fmla="*/ 873252 h 878766"/>
                <a:gd name="connsiteX2" fmla="*/ 125921 w 602059"/>
                <a:gd name="connsiteY2" fmla="*/ 746760 h 878766"/>
                <a:gd name="connsiteX3" fmla="*/ 28670 w 602059"/>
                <a:gd name="connsiteY3" fmla="*/ 366522 h 878766"/>
                <a:gd name="connsiteX4" fmla="*/ 0 w 602059"/>
                <a:gd name="connsiteY4" fmla="*/ 254508 h 878766"/>
                <a:gd name="connsiteX5" fmla="*/ 436436 w 602059"/>
                <a:gd name="connsiteY5" fmla="*/ 0 h 878766"/>
                <a:gd name="connsiteX6" fmla="*/ 462629 w 602059"/>
                <a:gd name="connsiteY6" fmla="*/ 102394 h 878766"/>
                <a:gd name="connsiteX7" fmla="*/ 596551 w 602059"/>
                <a:gd name="connsiteY7" fmla="*/ 626459 h 878766"/>
                <a:gd name="connsiteX8" fmla="*/ 470059 w 602059"/>
                <a:gd name="connsiteY8" fmla="*/ 839914 h 87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059" h="878766">
                  <a:moveTo>
                    <a:pt x="470059" y="839914"/>
                  </a:moveTo>
                  <a:lnTo>
                    <a:pt x="339280" y="873252"/>
                  </a:lnTo>
                  <a:cubicBezTo>
                    <a:pt x="245459" y="897255"/>
                    <a:pt x="149924" y="840677"/>
                    <a:pt x="125921" y="746760"/>
                  </a:cubicBezTo>
                  <a:lnTo>
                    <a:pt x="28670" y="366522"/>
                  </a:lnTo>
                  <a:lnTo>
                    <a:pt x="0" y="254508"/>
                  </a:lnTo>
                  <a:cubicBezTo>
                    <a:pt x="158496" y="191357"/>
                    <a:pt x="305371" y="105156"/>
                    <a:pt x="436436" y="0"/>
                  </a:cubicBezTo>
                  <a:lnTo>
                    <a:pt x="462629" y="102394"/>
                  </a:lnTo>
                  <a:lnTo>
                    <a:pt x="596551" y="626459"/>
                  </a:lnTo>
                  <a:cubicBezTo>
                    <a:pt x="620554" y="720376"/>
                    <a:pt x="563880" y="815912"/>
                    <a:pt x="470059" y="83991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A75A1DF-DE8F-513C-283A-A5E4376005D8}"/>
                </a:ext>
              </a:extLst>
            </p:cNvPr>
            <p:cNvGrpSpPr/>
            <p:nvPr/>
          </p:nvGrpSpPr>
          <p:grpSpPr>
            <a:xfrm>
              <a:off x="4111490" y="1782364"/>
              <a:ext cx="3159320" cy="3159318"/>
              <a:chOff x="3952875" y="1650777"/>
              <a:chExt cx="3411664" cy="3411664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11FCF41-6939-D484-8DEC-93493766CE1A}"/>
                  </a:ext>
                </a:extLst>
              </p:cNvPr>
              <p:cNvSpPr/>
              <p:nvPr/>
            </p:nvSpPr>
            <p:spPr>
              <a:xfrm>
                <a:off x="3952875" y="1650777"/>
                <a:ext cx="3411664" cy="3411664"/>
              </a:xfrm>
              <a:custGeom>
                <a:avLst/>
                <a:gdLst>
                  <a:gd name="connsiteX0" fmla="*/ 3411665 w 3411664"/>
                  <a:gd name="connsiteY0" fmla="*/ 1705832 h 3411664"/>
                  <a:gd name="connsiteX1" fmla="*/ 1705832 w 3411664"/>
                  <a:gd name="connsiteY1" fmla="*/ 3411665 h 3411664"/>
                  <a:gd name="connsiteX2" fmla="*/ 0 w 3411664"/>
                  <a:gd name="connsiteY2" fmla="*/ 1705832 h 3411664"/>
                  <a:gd name="connsiteX3" fmla="*/ 1705832 w 3411664"/>
                  <a:gd name="connsiteY3" fmla="*/ 0 h 3411664"/>
                  <a:gd name="connsiteX4" fmla="*/ 3040285 w 3411664"/>
                  <a:gd name="connsiteY4" fmla="*/ 644271 h 3411664"/>
                  <a:gd name="connsiteX5" fmla="*/ 3094673 w 3411664"/>
                  <a:gd name="connsiteY5" fmla="*/ 716471 h 3411664"/>
                  <a:gd name="connsiteX6" fmla="*/ 3351086 w 3411664"/>
                  <a:gd name="connsiteY6" fmla="*/ 1254633 h 3411664"/>
                  <a:gd name="connsiteX7" fmla="*/ 3372707 w 3411664"/>
                  <a:gd name="connsiteY7" fmla="*/ 1342358 h 3411664"/>
                  <a:gd name="connsiteX8" fmla="*/ 3386138 w 3411664"/>
                  <a:gd name="connsiteY8" fmla="*/ 1410748 h 3411664"/>
                  <a:gd name="connsiteX9" fmla="*/ 3399854 w 3411664"/>
                  <a:gd name="connsiteY9" fmla="*/ 1505045 h 3411664"/>
                  <a:gd name="connsiteX10" fmla="*/ 3411665 w 3411664"/>
                  <a:gd name="connsiteY10" fmla="*/ 1705832 h 3411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11664" h="3411664">
                    <a:moveTo>
                      <a:pt x="3411665" y="1705832"/>
                    </a:moveTo>
                    <a:cubicBezTo>
                      <a:pt x="3411665" y="2646426"/>
                      <a:pt x="2646426" y="3411665"/>
                      <a:pt x="1705832" y="3411665"/>
                    </a:cubicBezTo>
                    <a:cubicBezTo>
                      <a:pt x="765238" y="3411665"/>
                      <a:pt x="0" y="2646426"/>
                      <a:pt x="0" y="1705832"/>
                    </a:cubicBezTo>
                    <a:cubicBezTo>
                      <a:pt x="0" y="765239"/>
                      <a:pt x="765238" y="0"/>
                      <a:pt x="1705832" y="0"/>
                    </a:cubicBezTo>
                    <a:cubicBezTo>
                      <a:pt x="2245519" y="0"/>
                      <a:pt x="2727389" y="251841"/>
                      <a:pt x="3040285" y="644271"/>
                    </a:cubicBezTo>
                    <a:cubicBezTo>
                      <a:pt x="3059049" y="667798"/>
                      <a:pt x="3077242" y="691896"/>
                      <a:pt x="3094673" y="716471"/>
                    </a:cubicBezTo>
                    <a:cubicBezTo>
                      <a:pt x="3209735" y="877348"/>
                      <a:pt x="3297460" y="1058990"/>
                      <a:pt x="3351086" y="1254633"/>
                    </a:cubicBezTo>
                    <a:cubicBezTo>
                      <a:pt x="3359087" y="1283589"/>
                      <a:pt x="3366230" y="1312831"/>
                      <a:pt x="3372707" y="1342358"/>
                    </a:cubicBezTo>
                    <a:cubicBezTo>
                      <a:pt x="3377660" y="1365028"/>
                      <a:pt x="3382137" y="1387792"/>
                      <a:pt x="3386138" y="1410748"/>
                    </a:cubicBezTo>
                    <a:cubicBezTo>
                      <a:pt x="3391567" y="1441895"/>
                      <a:pt x="3396139" y="1473327"/>
                      <a:pt x="3399854" y="1505045"/>
                    </a:cubicBezTo>
                    <a:cubicBezTo>
                      <a:pt x="3407664" y="1570958"/>
                      <a:pt x="3411665" y="1637919"/>
                      <a:pt x="3411665" y="170583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11000"/>
                    </a:srgbClr>
                  </a:gs>
                  <a:gs pos="100000">
                    <a:srgbClr val="FFFFFF">
                      <a:alpha val="21000"/>
                    </a:srgbClr>
                  </a:gs>
                </a:gsLst>
                <a:lin ang="2700000" scaled="0"/>
              </a:gradFill>
              <a:ln w="25400">
                <a:gradFill>
                  <a:gsLst>
                    <a:gs pos="43000">
                      <a:schemeClr val="bg1">
                        <a:alpha val="19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1000"/>
                      </a:schemeClr>
                    </a:gs>
                  </a:gsLst>
                  <a:lin ang="5400000" scaled="1"/>
                </a:gradFill>
                <a:round/>
                <a:headEnd/>
                <a:tailE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92D1AD6E-97DB-5F0F-B427-C3FC63D91D04}"/>
                  </a:ext>
                </a:extLst>
              </p:cNvPr>
              <p:cNvSpPr/>
              <p:nvPr/>
            </p:nvSpPr>
            <p:spPr>
              <a:xfrm rot="18900000">
                <a:off x="4222797" y="1920729"/>
                <a:ext cx="2871759" cy="2871759"/>
              </a:xfrm>
              <a:custGeom>
                <a:avLst/>
                <a:gdLst>
                  <a:gd name="connsiteX0" fmla="*/ 2871760 w 2871759"/>
                  <a:gd name="connsiteY0" fmla="*/ 1435880 h 2871759"/>
                  <a:gd name="connsiteX1" fmla="*/ 1435880 w 2871759"/>
                  <a:gd name="connsiteY1" fmla="*/ 2871760 h 2871759"/>
                  <a:gd name="connsiteX2" fmla="*/ 0 w 2871759"/>
                  <a:gd name="connsiteY2" fmla="*/ 1435880 h 2871759"/>
                  <a:gd name="connsiteX3" fmla="*/ 1435880 w 2871759"/>
                  <a:gd name="connsiteY3" fmla="*/ 0 h 2871759"/>
                  <a:gd name="connsiteX4" fmla="*/ 2871760 w 2871759"/>
                  <a:gd name="connsiteY4" fmla="*/ 1435880 h 287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71759" h="2871759">
                    <a:moveTo>
                      <a:pt x="2871760" y="1435880"/>
                    </a:moveTo>
                    <a:cubicBezTo>
                      <a:pt x="2871760" y="2228895"/>
                      <a:pt x="2228895" y="2871760"/>
                      <a:pt x="1435880" y="2871760"/>
                    </a:cubicBezTo>
                    <a:cubicBezTo>
                      <a:pt x="642865" y="2871760"/>
                      <a:pt x="0" y="2228895"/>
                      <a:pt x="0" y="1435880"/>
                    </a:cubicBezTo>
                    <a:cubicBezTo>
                      <a:pt x="0" y="642865"/>
                      <a:pt x="642865" y="0"/>
                      <a:pt x="1435880" y="0"/>
                    </a:cubicBezTo>
                    <a:cubicBezTo>
                      <a:pt x="2228895" y="0"/>
                      <a:pt x="2871760" y="642865"/>
                      <a:pt x="2871760" y="1435880"/>
                    </a:cubicBezTo>
                    <a:close/>
                  </a:path>
                </a:pathLst>
              </a:custGeom>
              <a:solidFill>
                <a:srgbClr val="E31B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99BB7EF-B040-51C4-C607-05EA7D912AF6}"/>
                  </a:ext>
                </a:extLst>
              </p:cNvPr>
              <p:cNvSpPr/>
              <p:nvPr/>
            </p:nvSpPr>
            <p:spPr>
              <a:xfrm rot="18900000">
                <a:off x="4492828" y="2190760"/>
                <a:ext cx="2331697" cy="2331697"/>
              </a:xfrm>
              <a:custGeom>
                <a:avLst/>
                <a:gdLst>
                  <a:gd name="connsiteX0" fmla="*/ 2331698 w 2331697"/>
                  <a:gd name="connsiteY0" fmla="*/ 1165849 h 2331697"/>
                  <a:gd name="connsiteX1" fmla="*/ 1165849 w 2331697"/>
                  <a:gd name="connsiteY1" fmla="*/ 2331698 h 2331697"/>
                  <a:gd name="connsiteX2" fmla="*/ 0 w 2331697"/>
                  <a:gd name="connsiteY2" fmla="*/ 1165849 h 2331697"/>
                  <a:gd name="connsiteX3" fmla="*/ 1165849 w 2331697"/>
                  <a:gd name="connsiteY3" fmla="*/ 0 h 2331697"/>
                  <a:gd name="connsiteX4" fmla="*/ 2331698 w 2331697"/>
                  <a:gd name="connsiteY4" fmla="*/ 1165849 h 2331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31697" h="2331697">
                    <a:moveTo>
                      <a:pt x="2331698" y="1165849"/>
                    </a:moveTo>
                    <a:cubicBezTo>
                      <a:pt x="2331698" y="1809729"/>
                      <a:pt x="1809729" y="2331698"/>
                      <a:pt x="1165849" y="2331698"/>
                    </a:cubicBezTo>
                    <a:cubicBezTo>
                      <a:pt x="521968" y="2331698"/>
                      <a:pt x="0" y="1809729"/>
                      <a:pt x="0" y="1165849"/>
                    </a:cubicBezTo>
                    <a:cubicBezTo>
                      <a:pt x="0" y="521968"/>
                      <a:pt x="521968" y="0"/>
                      <a:pt x="1165849" y="0"/>
                    </a:cubicBezTo>
                    <a:cubicBezTo>
                      <a:pt x="1809729" y="0"/>
                      <a:pt x="2331698" y="521968"/>
                      <a:pt x="2331698" y="11658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FFD57597-2ADA-B194-1A3B-45A5054C625E}"/>
                  </a:ext>
                </a:extLst>
              </p:cNvPr>
              <p:cNvSpPr/>
              <p:nvPr/>
            </p:nvSpPr>
            <p:spPr>
              <a:xfrm rot="18900000">
                <a:off x="4762859" y="2460791"/>
                <a:ext cx="1791635" cy="1791635"/>
              </a:xfrm>
              <a:custGeom>
                <a:avLst/>
                <a:gdLst>
                  <a:gd name="connsiteX0" fmla="*/ 1791636 w 1791635"/>
                  <a:gd name="connsiteY0" fmla="*/ 895818 h 1791635"/>
                  <a:gd name="connsiteX1" fmla="*/ 895818 w 1791635"/>
                  <a:gd name="connsiteY1" fmla="*/ 1791635 h 1791635"/>
                  <a:gd name="connsiteX2" fmla="*/ 0 w 1791635"/>
                  <a:gd name="connsiteY2" fmla="*/ 895817 h 1791635"/>
                  <a:gd name="connsiteX3" fmla="*/ 895818 w 1791635"/>
                  <a:gd name="connsiteY3" fmla="*/ 0 h 1791635"/>
                  <a:gd name="connsiteX4" fmla="*/ 1791636 w 1791635"/>
                  <a:gd name="connsiteY4" fmla="*/ 895818 h 1791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1635" h="1791635">
                    <a:moveTo>
                      <a:pt x="1791636" y="895818"/>
                    </a:moveTo>
                    <a:cubicBezTo>
                      <a:pt x="1791636" y="1390564"/>
                      <a:pt x="1390564" y="1791635"/>
                      <a:pt x="895818" y="1791635"/>
                    </a:cubicBezTo>
                    <a:cubicBezTo>
                      <a:pt x="401071" y="1791635"/>
                      <a:pt x="0" y="1390564"/>
                      <a:pt x="0" y="895817"/>
                    </a:cubicBezTo>
                    <a:cubicBezTo>
                      <a:pt x="0" y="401071"/>
                      <a:pt x="401071" y="0"/>
                      <a:pt x="895818" y="0"/>
                    </a:cubicBezTo>
                    <a:cubicBezTo>
                      <a:pt x="1390564" y="0"/>
                      <a:pt x="1791636" y="401071"/>
                      <a:pt x="1791636" y="895818"/>
                    </a:cubicBezTo>
                    <a:close/>
                  </a:path>
                </a:pathLst>
              </a:custGeom>
              <a:solidFill>
                <a:srgbClr val="E31B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7D5EE88-8202-3FBA-FCCD-EC6A00BDD8C2}"/>
                  </a:ext>
                </a:extLst>
              </p:cNvPr>
              <p:cNvSpPr/>
              <p:nvPr/>
            </p:nvSpPr>
            <p:spPr>
              <a:xfrm rot="18900000">
                <a:off x="5032795" y="2730727"/>
                <a:ext cx="1251763" cy="1251763"/>
              </a:xfrm>
              <a:custGeom>
                <a:avLst/>
                <a:gdLst>
                  <a:gd name="connsiteX0" fmla="*/ 1251764 w 1251763"/>
                  <a:gd name="connsiteY0" fmla="*/ 625882 h 1251763"/>
                  <a:gd name="connsiteX1" fmla="*/ 625882 w 1251763"/>
                  <a:gd name="connsiteY1" fmla="*/ 1251763 h 1251763"/>
                  <a:gd name="connsiteX2" fmla="*/ 0 w 1251763"/>
                  <a:gd name="connsiteY2" fmla="*/ 625882 h 1251763"/>
                  <a:gd name="connsiteX3" fmla="*/ 625882 w 1251763"/>
                  <a:gd name="connsiteY3" fmla="*/ 0 h 1251763"/>
                  <a:gd name="connsiteX4" fmla="*/ 1251764 w 1251763"/>
                  <a:gd name="connsiteY4" fmla="*/ 625882 h 1251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1763" h="1251763">
                    <a:moveTo>
                      <a:pt x="1251764" y="625882"/>
                    </a:moveTo>
                    <a:cubicBezTo>
                      <a:pt x="1251764" y="971547"/>
                      <a:pt x="971547" y="1251763"/>
                      <a:pt x="625882" y="1251763"/>
                    </a:cubicBezTo>
                    <a:cubicBezTo>
                      <a:pt x="280217" y="1251763"/>
                      <a:pt x="0" y="971547"/>
                      <a:pt x="0" y="625882"/>
                    </a:cubicBezTo>
                    <a:cubicBezTo>
                      <a:pt x="0" y="280217"/>
                      <a:pt x="280217" y="0"/>
                      <a:pt x="625882" y="0"/>
                    </a:cubicBezTo>
                    <a:cubicBezTo>
                      <a:pt x="971547" y="0"/>
                      <a:pt x="1251764" y="280217"/>
                      <a:pt x="1251764" y="625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82650EC-C9D5-4057-1A94-8DDFBB83E9C6}"/>
                  </a:ext>
                </a:extLst>
              </p:cNvPr>
              <p:cNvSpPr/>
              <p:nvPr/>
            </p:nvSpPr>
            <p:spPr>
              <a:xfrm>
                <a:off x="5302853" y="3000755"/>
                <a:ext cx="711707" cy="711707"/>
              </a:xfrm>
              <a:custGeom>
                <a:avLst/>
                <a:gdLst>
                  <a:gd name="connsiteX0" fmla="*/ 711708 w 711707"/>
                  <a:gd name="connsiteY0" fmla="*/ 355854 h 711707"/>
                  <a:gd name="connsiteX1" fmla="*/ 355854 w 711707"/>
                  <a:gd name="connsiteY1" fmla="*/ 711708 h 711707"/>
                  <a:gd name="connsiteX2" fmla="*/ 0 w 711707"/>
                  <a:gd name="connsiteY2" fmla="*/ 355854 h 711707"/>
                  <a:gd name="connsiteX3" fmla="*/ 355854 w 711707"/>
                  <a:gd name="connsiteY3" fmla="*/ 0 h 711707"/>
                  <a:gd name="connsiteX4" fmla="*/ 711708 w 711707"/>
                  <a:gd name="connsiteY4" fmla="*/ 355854 h 711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1707" h="711707">
                    <a:moveTo>
                      <a:pt x="711708" y="355854"/>
                    </a:moveTo>
                    <a:cubicBezTo>
                      <a:pt x="711708" y="552387"/>
                      <a:pt x="552387" y="711708"/>
                      <a:pt x="355854" y="711708"/>
                    </a:cubicBezTo>
                    <a:cubicBezTo>
                      <a:pt x="159321" y="711708"/>
                      <a:pt x="0" y="552387"/>
                      <a:pt x="0" y="355854"/>
                    </a:cubicBezTo>
                    <a:cubicBezTo>
                      <a:pt x="0" y="159321"/>
                      <a:pt x="159321" y="0"/>
                      <a:pt x="355854" y="0"/>
                    </a:cubicBezTo>
                    <a:cubicBezTo>
                      <a:pt x="552387" y="0"/>
                      <a:pt x="711708" y="159321"/>
                      <a:pt x="711708" y="355854"/>
                    </a:cubicBezTo>
                    <a:close/>
                  </a:path>
                </a:pathLst>
              </a:custGeom>
              <a:solidFill>
                <a:srgbClr val="E31B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7004156-F4D0-89C2-8C35-99AD80DC0FCE}"/>
              </a:ext>
            </a:extLst>
          </p:cNvPr>
          <p:cNvGrpSpPr/>
          <p:nvPr/>
        </p:nvGrpSpPr>
        <p:grpSpPr>
          <a:xfrm>
            <a:off x="9736513" y="3277285"/>
            <a:ext cx="1895884" cy="2729217"/>
            <a:chOff x="3419066" y="2471030"/>
            <a:chExt cx="1895884" cy="272921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0C5DA70-1B9F-470E-DC62-A591CC949B7F}"/>
                </a:ext>
              </a:extLst>
            </p:cNvPr>
            <p:cNvGrpSpPr/>
            <p:nvPr/>
          </p:nvGrpSpPr>
          <p:grpSpPr>
            <a:xfrm>
              <a:off x="3419066" y="2471030"/>
              <a:ext cx="1642687" cy="1336345"/>
              <a:chOff x="5644144" y="1262062"/>
              <a:chExt cx="2597647" cy="2113216"/>
            </a:xfrm>
          </p:grpSpPr>
          <p:grpSp>
            <p:nvGrpSpPr>
              <p:cNvPr id="14" name="Graphic 1">
                <a:extLst>
                  <a:ext uri="{FF2B5EF4-FFF2-40B4-BE49-F238E27FC236}">
                    <a16:creationId xmlns:a16="http://schemas.microsoft.com/office/drawing/2014/main" id="{B46C2B77-6621-3757-DA27-D7BAEA84C7E1}"/>
                  </a:ext>
                </a:extLst>
              </p:cNvPr>
              <p:cNvGrpSpPr/>
              <p:nvPr/>
            </p:nvGrpSpPr>
            <p:grpSpPr>
              <a:xfrm>
                <a:off x="7214425" y="1262062"/>
                <a:ext cx="1027366" cy="1055369"/>
                <a:chOff x="7214425" y="1262062"/>
                <a:chExt cx="1027366" cy="1055369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46CD0520-AFF5-5C19-12EC-94C902E8B070}"/>
                    </a:ext>
                  </a:extLst>
                </p:cNvPr>
                <p:cNvSpPr/>
                <p:nvPr/>
              </p:nvSpPr>
              <p:spPr>
                <a:xfrm>
                  <a:off x="7214425" y="1262062"/>
                  <a:ext cx="642746" cy="886682"/>
                </a:xfrm>
                <a:custGeom>
                  <a:avLst/>
                  <a:gdLst>
                    <a:gd name="connsiteX0" fmla="*/ 642747 w 642746"/>
                    <a:gd name="connsiteY0" fmla="*/ 434816 h 886682"/>
                    <a:gd name="connsiteX1" fmla="*/ 513016 w 642746"/>
                    <a:gd name="connsiteY1" fmla="*/ 532638 h 886682"/>
                    <a:gd name="connsiteX2" fmla="*/ 481393 w 642746"/>
                    <a:gd name="connsiteY2" fmla="*/ 556451 h 886682"/>
                    <a:gd name="connsiteX3" fmla="*/ 358902 w 642746"/>
                    <a:gd name="connsiteY3" fmla="*/ 648653 h 886682"/>
                    <a:gd name="connsiteX4" fmla="*/ 327088 w 642746"/>
                    <a:gd name="connsiteY4" fmla="*/ 672560 h 886682"/>
                    <a:gd name="connsiteX5" fmla="*/ 207359 w 642746"/>
                    <a:gd name="connsiteY5" fmla="*/ 762762 h 886682"/>
                    <a:gd name="connsiteX6" fmla="*/ 176593 w 642746"/>
                    <a:gd name="connsiteY6" fmla="*/ 786003 h 886682"/>
                    <a:gd name="connsiteX7" fmla="*/ 42958 w 642746"/>
                    <a:gd name="connsiteY7" fmla="*/ 886682 h 886682"/>
                    <a:gd name="connsiteX8" fmla="*/ 42863 w 642746"/>
                    <a:gd name="connsiteY8" fmla="*/ 886587 h 886682"/>
                    <a:gd name="connsiteX9" fmla="*/ 0 w 642746"/>
                    <a:gd name="connsiteY9" fmla="*/ 446532 h 886682"/>
                    <a:gd name="connsiteX10" fmla="*/ 126492 w 642746"/>
                    <a:gd name="connsiteY10" fmla="*/ 351949 h 886682"/>
                    <a:gd name="connsiteX11" fmla="*/ 156591 w 642746"/>
                    <a:gd name="connsiteY11" fmla="*/ 329470 h 886682"/>
                    <a:gd name="connsiteX12" fmla="*/ 278511 w 642746"/>
                    <a:gd name="connsiteY12" fmla="*/ 238316 h 886682"/>
                    <a:gd name="connsiteX13" fmla="*/ 309372 w 642746"/>
                    <a:gd name="connsiteY13" fmla="*/ 215265 h 886682"/>
                    <a:gd name="connsiteX14" fmla="*/ 433768 w 642746"/>
                    <a:gd name="connsiteY14" fmla="*/ 122206 h 886682"/>
                    <a:gd name="connsiteX15" fmla="*/ 465106 w 642746"/>
                    <a:gd name="connsiteY15" fmla="*/ 98774 h 886682"/>
                    <a:gd name="connsiteX16" fmla="*/ 597122 w 642746"/>
                    <a:gd name="connsiteY16" fmla="*/ 0 h 886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42746" h="886682">
                      <a:moveTo>
                        <a:pt x="642747" y="434816"/>
                      </a:moveTo>
                      <a:lnTo>
                        <a:pt x="513016" y="532638"/>
                      </a:lnTo>
                      <a:lnTo>
                        <a:pt x="481393" y="556451"/>
                      </a:lnTo>
                      <a:lnTo>
                        <a:pt x="358902" y="648653"/>
                      </a:lnTo>
                      <a:lnTo>
                        <a:pt x="327088" y="672560"/>
                      </a:lnTo>
                      <a:lnTo>
                        <a:pt x="207359" y="762762"/>
                      </a:lnTo>
                      <a:lnTo>
                        <a:pt x="176593" y="786003"/>
                      </a:lnTo>
                      <a:lnTo>
                        <a:pt x="42958" y="886682"/>
                      </a:lnTo>
                      <a:lnTo>
                        <a:pt x="42863" y="886587"/>
                      </a:lnTo>
                      <a:lnTo>
                        <a:pt x="0" y="446532"/>
                      </a:lnTo>
                      <a:lnTo>
                        <a:pt x="126492" y="351949"/>
                      </a:lnTo>
                      <a:lnTo>
                        <a:pt x="156591" y="329470"/>
                      </a:lnTo>
                      <a:lnTo>
                        <a:pt x="278511" y="238316"/>
                      </a:lnTo>
                      <a:lnTo>
                        <a:pt x="309372" y="215265"/>
                      </a:lnTo>
                      <a:lnTo>
                        <a:pt x="433768" y="122206"/>
                      </a:lnTo>
                      <a:lnTo>
                        <a:pt x="465106" y="98774"/>
                      </a:lnTo>
                      <a:lnTo>
                        <a:pt x="59712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1732FDBA-053D-484D-D656-9DC8F955ACE7}"/>
                    </a:ext>
                  </a:extLst>
                </p:cNvPr>
                <p:cNvSpPr/>
                <p:nvPr/>
              </p:nvSpPr>
              <p:spPr>
                <a:xfrm>
                  <a:off x="7257383" y="1696973"/>
                  <a:ext cx="984408" cy="620458"/>
                </a:xfrm>
                <a:custGeom>
                  <a:avLst/>
                  <a:gdLst>
                    <a:gd name="connsiteX0" fmla="*/ 984409 w 984408"/>
                    <a:gd name="connsiteY0" fmla="*/ 172117 h 620458"/>
                    <a:gd name="connsiteX1" fmla="*/ 851059 w 984408"/>
                    <a:gd name="connsiteY1" fmla="*/ 271843 h 620458"/>
                    <a:gd name="connsiteX2" fmla="*/ 820007 w 984408"/>
                    <a:gd name="connsiteY2" fmla="*/ 295180 h 620458"/>
                    <a:gd name="connsiteX3" fmla="*/ 701326 w 984408"/>
                    <a:gd name="connsiteY3" fmla="*/ 384048 h 620458"/>
                    <a:gd name="connsiteX4" fmla="*/ 670179 w 984408"/>
                    <a:gd name="connsiteY4" fmla="*/ 407289 h 620458"/>
                    <a:gd name="connsiteX5" fmla="*/ 546163 w 984408"/>
                    <a:gd name="connsiteY5" fmla="*/ 500063 h 620458"/>
                    <a:gd name="connsiteX6" fmla="*/ 515207 w 984408"/>
                    <a:gd name="connsiteY6" fmla="*/ 523304 h 620458"/>
                    <a:gd name="connsiteX7" fmla="*/ 385382 w 984408"/>
                    <a:gd name="connsiteY7" fmla="*/ 620459 h 620458"/>
                    <a:gd name="connsiteX8" fmla="*/ 0 w 984408"/>
                    <a:gd name="connsiteY8" fmla="*/ 451866 h 620458"/>
                    <a:gd name="connsiteX9" fmla="*/ 133636 w 984408"/>
                    <a:gd name="connsiteY9" fmla="*/ 351187 h 620458"/>
                    <a:gd name="connsiteX10" fmla="*/ 164783 w 984408"/>
                    <a:gd name="connsiteY10" fmla="*/ 327660 h 620458"/>
                    <a:gd name="connsiteX11" fmla="*/ 284036 w 984408"/>
                    <a:gd name="connsiteY11" fmla="*/ 237839 h 620458"/>
                    <a:gd name="connsiteX12" fmla="*/ 284036 w 984408"/>
                    <a:gd name="connsiteY12" fmla="*/ 237744 h 620458"/>
                    <a:gd name="connsiteX13" fmla="*/ 314516 w 984408"/>
                    <a:gd name="connsiteY13" fmla="*/ 214884 h 620458"/>
                    <a:gd name="connsiteX14" fmla="*/ 438436 w 984408"/>
                    <a:gd name="connsiteY14" fmla="*/ 121634 h 620458"/>
                    <a:gd name="connsiteX15" fmla="*/ 438436 w 984408"/>
                    <a:gd name="connsiteY15" fmla="*/ 121539 h 620458"/>
                    <a:gd name="connsiteX16" fmla="*/ 469011 w 984408"/>
                    <a:gd name="connsiteY16" fmla="*/ 98584 h 620458"/>
                    <a:gd name="connsiteX17" fmla="*/ 599885 w 984408"/>
                    <a:gd name="connsiteY17" fmla="*/ 0 h 620458"/>
                    <a:gd name="connsiteX18" fmla="*/ 599885 w 984408"/>
                    <a:gd name="connsiteY18" fmla="*/ 286 h 620458"/>
                    <a:gd name="connsiteX19" fmla="*/ 984409 w 984408"/>
                    <a:gd name="connsiteY19" fmla="*/ 172117 h 620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84408" h="620458">
                      <a:moveTo>
                        <a:pt x="984409" y="172117"/>
                      </a:moveTo>
                      <a:lnTo>
                        <a:pt x="851059" y="271843"/>
                      </a:lnTo>
                      <a:lnTo>
                        <a:pt x="820007" y="295180"/>
                      </a:lnTo>
                      <a:lnTo>
                        <a:pt x="701326" y="384048"/>
                      </a:lnTo>
                      <a:lnTo>
                        <a:pt x="670179" y="407289"/>
                      </a:lnTo>
                      <a:lnTo>
                        <a:pt x="546163" y="500063"/>
                      </a:lnTo>
                      <a:lnTo>
                        <a:pt x="515207" y="523304"/>
                      </a:lnTo>
                      <a:lnTo>
                        <a:pt x="385382" y="620459"/>
                      </a:lnTo>
                      <a:lnTo>
                        <a:pt x="0" y="451866"/>
                      </a:lnTo>
                      <a:lnTo>
                        <a:pt x="133636" y="351187"/>
                      </a:lnTo>
                      <a:lnTo>
                        <a:pt x="164783" y="327660"/>
                      </a:lnTo>
                      <a:lnTo>
                        <a:pt x="284036" y="237839"/>
                      </a:lnTo>
                      <a:lnTo>
                        <a:pt x="284036" y="237744"/>
                      </a:lnTo>
                      <a:lnTo>
                        <a:pt x="314516" y="214884"/>
                      </a:lnTo>
                      <a:lnTo>
                        <a:pt x="438436" y="121634"/>
                      </a:lnTo>
                      <a:cubicBezTo>
                        <a:pt x="438436" y="121634"/>
                        <a:pt x="438436" y="121634"/>
                        <a:pt x="438436" y="121539"/>
                      </a:cubicBezTo>
                      <a:lnTo>
                        <a:pt x="469011" y="98584"/>
                      </a:lnTo>
                      <a:lnTo>
                        <a:pt x="599885" y="0"/>
                      </a:lnTo>
                      <a:lnTo>
                        <a:pt x="599885" y="286"/>
                      </a:lnTo>
                      <a:lnTo>
                        <a:pt x="984409" y="17211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60701CE-D447-8B91-7E14-B65783100F31}"/>
                  </a:ext>
                </a:extLst>
              </p:cNvPr>
              <p:cNvSpPr/>
              <p:nvPr/>
            </p:nvSpPr>
            <p:spPr>
              <a:xfrm>
                <a:off x="7340822" y="1591531"/>
                <a:ext cx="82112" cy="463200"/>
              </a:xfrm>
              <a:custGeom>
                <a:avLst/>
                <a:gdLst>
                  <a:gd name="connsiteX0" fmla="*/ 30194 w 82112"/>
                  <a:gd name="connsiteY0" fmla="*/ 0 h 463200"/>
                  <a:gd name="connsiteX1" fmla="*/ 35243 w 82112"/>
                  <a:gd name="connsiteY1" fmla="*/ 10668 h 463200"/>
                  <a:gd name="connsiteX2" fmla="*/ 80963 w 82112"/>
                  <a:gd name="connsiteY2" fmla="*/ 433292 h 463200"/>
                  <a:gd name="connsiteX3" fmla="*/ 82010 w 82112"/>
                  <a:gd name="connsiteY3" fmla="*/ 443103 h 463200"/>
                  <a:gd name="connsiteX4" fmla="*/ 66008 w 82112"/>
                  <a:gd name="connsiteY4" fmla="*/ 463106 h 463200"/>
                  <a:gd name="connsiteX5" fmla="*/ 64008 w 82112"/>
                  <a:gd name="connsiteY5" fmla="*/ 463201 h 463200"/>
                  <a:gd name="connsiteX6" fmla="*/ 50102 w 82112"/>
                  <a:gd name="connsiteY6" fmla="*/ 456533 h 463200"/>
                  <a:gd name="connsiteX7" fmla="*/ 46101 w 82112"/>
                  <a:gd name="connsiteY7" fmla="*/ 447104 h 463200"/>
                  <a:gd name="connsiteX8" fmla="*/ 0 w 82112"/>
                  <a:gd name="connsiteY8" fmla="*/ 22479 h 463200"/>
                  <a:gd name="connsiteX9" fmla="*/ 30194 w 82112"/>
                  <a:gd name="connsiteY9" fmla="*/ 0 h 46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12" h="463200">
                    <a:moveTo>
                      <a:pt x="30194" y="0"/>
                    </a:moveTo>
                    <a:cubicBezTo>
                      <a:pt x="32861" y="2762"/>
                      <a:pt x="34766" y="6382"/>
                      <a:pt x="35243" y="10668"/>
                    </a:cubicBezTo>
                    <a:lnTo>
                      <a:pt x="80963" y="433292"/>
                    </a:lnTo>
                    <a:lnTo>
                      <a:pt x="82010" y="443103"/>
                    </a:lnTo>
                    <a:cubicBezTo>
                      <a:pt x="83058" y="453009"/>
                      <a:pt x="75914" y="461962"/>
                      <a:pt x="66008" y="463106"/>
                    </a:cubicBezTo>
                    <a:cubicBezTo>
                      <a:pt x="65341" y="463201"/>
                      <a:pt x="64770" y="463201"/>
                      <a:pt x="64008" y="463201"/>
                    </a:cubicBezTo>
                    <a:cubicBezTo>
                      <a:pt x="58388" y="463201"/>
                      <a:pt x="53340" y="460629"/>
                      <a:pt x="50102" y="456533"/>
                    </a:cubicBezTo>
                    <a:cubicBezTo>
                      <a:pt x="47911" y="453866"/>
                      <a:pt x="46482" y="450723"/>
                      <a:pt x="46101" y="447104"/>
                    </a:cubicBezTo>
                    <a:lnTo>
                      <a:pt x="0" y="22479"/>
                    </a:lnTo>
                    <a:lnTo>
                      <a:pt x="3019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2FA9860-44BB-A396-3D47-440527221E14}"/>
                  </a:ext>
                </a:extLst>
              </p:cNvPr>
              <p:cNvSpPr/>
              <p:nvPr/>
            </p:nvSpPr>
            <p:spPr>
              <a:xfrm>
                <a:off x="7493031" y="1477231"/>
                <a:ext cx="81729" cy="465582"/>
              </a:xfrm>
              <a:custGeom>
                <a:avLst/>
                <a:gdLst>
                  <a:gd name="connsiteX0" fmla="*/ 65532 w 81729"/>
                  <a:gd name="connsiteY0" fmla="*/ 465487 h 465582"/>
                  <a:gd name="connsiteX1" fmla="*/ 63627 w 81729"/>
                  <a:gd name="connsiteY1" fmla="*/ 465582 h 465582"/>
                  <a:gd name="connsiteX2" fmla="*/ 48577 w 81729"/>
                  <a:gd name="connsiteY2" fmla="*/ 457391 h 465582"/>
                  <a:gd name="connsiteX3" fmla="*/ 45720 w 81729"/>
                  <a:gd name="connsiteY3" fmla="*/ 449485 h 465582"/>
                  <a:gd name="connsiteX4" fmla="*/ 0 w 81729"/>
                  <a:gd name="connsiteY4" fmla="*/ 23051 h 465582"/>
                  <a:gd name="connsiteX5" fmla="*/ 30861 w 81729"/>
                  <a:gd name="connsiteY5" fmla="*/ 0 h 465582"/>
                  <a:gd name="connsiteX6" fmla="*/ 34766 w 81729"/>
                  <a:gd name="connsiteY6" fmla="*/ 9525 h 465582"/>
                  <a:gd name="connsiteX7" fmla="*/ 80391 w 81729"/>
                  <a:gd name="connsiteY7" fmla="*/ 433387 h 465582"/>
                  <a:gd name="connsiteX8" fmla="*/ 81629 w 81729"/>
                  <a:gd name="connsiteY8" fmla="*/ 445580 h 465582"/>
                  <a:gd name="connsiteX9" fmla="*/ 65532 w 81729"/>
                  <a:gd name="connsiteY9" fmla="*/ 465487 h 46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29" h="465582">
                    <a:moveTo>
                      <a:pt x="65532" y="465487"/>
                    </a:moveTo>
                    <a:cubicBezTo>
                      <a:pt x="64865" y="465582"/>
                      <a:pt x="64294" y="465582"/>
                      <a:pt x="63627" y="465582"/>
                    </a:cubicBezTo>
                    <a:cubicBezTo>
                      <a:pt x="57436" y="465582"/>
                      <a:pt x="51816" y="462439"/>
                      <a:pt x="48577" y="457391"/>
                    </a:cubicBezTo>
                    <a:cubicBezTo>
                      <a:pt x="47053" y="455105"/>
                      <a:pt x="45910" y="452437"/>
                      <a:pt x="45720" y="449485"/>
                    </a:cubicBezTo>
                    <a:lnTo>
                      <a:pt x="0" y="23051"/>
                    </a:lnTo>
                    <a:lnTo>
                      <a:pt x="30861" y="0"/>
                    </a:lnTo>
                    <a:cubicBezTo>
                      <a:pt x="33052" y="2667"/>
                      <a:pt x="34385" y="5905"/>
                      <a:pt x="34766" y="9525"/>
                    </a:cubicBezTo>
                    <a:lnTo>
                      <a:pt x="80391" y="433387"/>
                    </a:lnTo>
                    <a:lnTo>
                      <a:pt x="81629" y="445580"/>
                    </a:lnTo>
                    <a:cubicBezTo>
                      <a:pt x="82677" y="455581"/>
                      <a:pt x="75438" y="464439"/>
                      <a:pt x="65532" y="4654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BEEE532-AFEC-909A-82C2-05ACC25CFBD6}"/>
                  </a:ext>
                </a:extLst>
              </p:cNvPr>
              <p:cNvSpPr/>
              <p:nvPr/>
            </p:nvSpPr>
            <p:spPr>
              <a:xfrm>
                <a:off x="7386875" y="2018624"/>
                <a:ext cx="416671" cy="201557"/>
              </a:xfrm>
              <a:custGeom>
                <a:avLst/>
                <a:gdLst>
                  <a:gd name="connsiteX0" fmla="*/ 416672 w 416671"/>
                  <a:gd name="connsiteY0" fmla="*/ 178316 h 201557"/>
                  <a:gd name="connsiteX1" fmla="*/ 385715 w 416671"/>
                  <a:gd name="connsiteY1" fmla="*/ 201557 h 201557"/>
                  <a:gd name="connsiteX2" fmla="*/ 10716 w 416671"/>
                  <a:gd name="connsiteY2" fmla="*/ 34584 h 201557"/>
                  <a:gd name="connsiteX3" fmla="*/ 4144 w 416671"/>
                  <a:gd name="connsiteY3" fmla="*/ 29440 h 201557"/>
                  <a:gd name="connsiteX4" fmla="*/ 1572 w 416671"/>
                  <a:gd name="connsiteY4" fmla="*/ 10771 h 201557"/>
                  <a:gd name="connsiteX5" fmla="*/ 25385 w 416671"/>
                  <a:gd name="connsiteY5" fmla="*/ 1532 h 201557"/>
                  <a:gd name="connsiteX6" fmla="*/ 35195 w 416671"/>
                  <a:gd name="connsiteY6" fmla="*/ 5914 h 201557"/>
                  <a:gd name="connsiteX7" fmla="*/ 409433 w 416671"/>
                  <a:gd name="connsiteY7" fmla="*/ 172411 h 201557"/>
                  <a:gd name="connsiteX8" fmla="*/ 416672 w 416671"/>
                  <a:gd name="connsiteY8" fmla="*/ 178316 h 201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6671" h="201557">
                    <a:moveTo>
                      <a:pt x="416672" y="178316"/>
                    </a:moveTo>
                    <a:lnTo>
                      <a:pt x="385715" y="201557"/>
                    </a:lnTo>
                    <a:lnTo>
                      <a:pt x="10716" y="34584"/>
                    </a:lnTo>
                    <a:cubicBezTo>
                      <a:pt x="8049" y="33441"/>
                      <a:pt x="5763" y="31631"/>
                      <a:pt x="4144" y="29440"/>
                    </a:cubicBezTo>
                    <a:cubicBezTo>
                      <a:pt x="-142" y="24392"/>
                      <a:pt x="-1285" y="17153"/>
                      <a:pt x="1572" y="10771"/>
                    </a:cubicBezTo>
                    <a:cubicBezTo>
                      <a:pt x="5668" y="1627"/>
                      <a:pt x="16336" y="-2468"/>
                      <a:pt x="25385" y="1532"/>
                    </a:cubicBezTo>
                    <a:lnTo>
                      <a:pt x="35195" y="5914"/>
                    </a:lnTo>
                    <a:lnTo>
                      <a:pt x="409433" y="172411"/>
                    </a:lnTo>
                    <a:cubicBezTo>
                      <a:pt x="412481" y="173839"/>
                      <a:pt x="414862" y="175840"/>
                      <a:pt x="416672" y="178316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013DC62C-1708-DD75-0ED1-FF6EB71C0E02}"/>
                  </a:ext>
                </a:extLst>
              </p:cNvPr>
              <p:cNvSpPr/>
              <p:nvPr/>
            </p:nvSpPr>
            <p:spPr>
              <a:xfrm>
                <a:off x="7538612" y="1906777"/>
                <a:ext cx="420096" cy="197389"/>
              </a:xfrm>
              <a:custGeom>
                <a:avLst/>
                <a:gdLst>
                  <a:gd name="connsiteX0" fmla="*/ 420096 w 420096"/>
                  <a:gd name="connsiteY0" fmla="*/ 174149 h 197389"/>
                  <a:gd name="connsiteX1" fmla="*/ 388949 w 420096"/>
                  <a:gd name="connsiteY1" fmla="*/ 197390 h 197389"/>
                  <a:gd name="connsiteX2" fmla="*/ 10902 w 420096"/>
                  <a:gd name="connsiteY2" fmla="*/ 34607 h 197389"/>
                  <a:gd name="connsiteX3" fmla="*/ 2901 w 420096"/>
                  <a:gd name="connsiteY3" fmla="*/ 27940 h 197389"/>
                  <a:gd name="connsiteX4" fmla="*/ 2901 w 420096"/>
                  <a:gd name="connsiteY4" fmla="*/ 27845 h 197389"/>
                  <a:gd name="connsiteX5" fmla="*/ 1472 w 420096"/>
                  <a:gd name="connsiteY5" fmla="*/ 10890 h 197389"/>
                  <a:gd name="connsiteX6" fmla="*/ 25285 w 420096"/>
                  <a:gd name="connsiteY6" fmla="*/ 1460 h 197389"/>
                  <a:gd name="connsiteX7" fmla="*/ 33381 w 420096"/>
                  <a:gd name="connsiteY7" fmla="*/ 4985 h 197389"/>
                  <a:gd name="connsiteX8" fmla="*/ 412952 w 420096"/>
                  <a:gd name="connsiteY8" fmla="*/ 168243 h 197389"/>
                  <a:gd name="connsiteX9" fmla="*/ 420096 w 420096"/>
                  <a:gd name="connsiteY9" fmla="*/ 174149 h 197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96" h="197389">
                    <a:moveTo>
                      <a:pt x="420096" y="174149"/>
                    </a:moveTo>
                    <a:lnTo>
                      <a:pt x="388949" y="197390"/>
                    </a:lnTo>
                    <a:lnTo>
                      <a:pt x="10902" y="34607"/>
                    </a:lnTo>
                    <a:cubicBezTo>
                      <a:pt x="7473" y="33179"/>
                      <a:pt x="4711" y="30797"/>
                      <a:pt x="2901" y="27940"/>
                    </a:cubicBezTo>
                    <a:lnTo>
                      <a:pt x="2901" y="27845"/>
                    </a:lnTo>
                    <a:cubicBezTo>
                      <a:pt x="-242" y="22987"/>
                      <a:pt x="-1004" y="16605"/>
                      <a:pt x="1472" y="10890"/>
                    </a:cubicBezTo>
                    <a:cubicBezTo>
                      <a:pt x="5473" y="1746"/>
                      <a:pt x="16046" y="-2445"/>
                      <a:pt x="25285" y="1460"/>
                    </a:cubicBezTo>
                    <a:lnTo>
                      <a:pt x="33381" y="4985"/>
                    </a:lnTo>
                    <a:lnTo>
                      <a:pt x="412952" y="168243"/>
                    </a:lnTo>
                    <a:cubicBezTo>
                      <a:pt x="415905" y="169672"/>
                      <a:pt x="418286" y="171577"/>
                      <a:pt x="420096" y="174149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4876BEB-4C62-16E8-12EF-08A6A24290CE}"/>
                  </a:ext>
                </a:extLst>
              </p:cNvPr>
              <p:cNvSpPr/>
              <p:nvPr/>
            </p:nvSpPr>
            <p:spPr>
              <a:xfrm>
                <a:off x="7648098" y="1360836"/>
                <a:ext cx="80571" cy="465486"/>
              </a:xfrm>
              <a:custGeom>
                <a:avLst/>
                <a:gdLst>
                  <a:gd name="connsiteX0" fmla="*/ 80486 w 80571"/>
                  <a:gd name="connsiteY0" fmla="*/ 445484 h 465486"/>
                  <a:gd name="connsiteX1" fmla="*/ 64294 w 80571"/>
                  <a:gd name="connsiteY1" fmla="*/ 465392 h 465486"/>
                  <a:gd name="connsiteX2" fmla="*/ 62389 w 80571"/>
                  <a:gd name="connsiteY2" fmla="*/ 465487 h 465486"/>
                  <a:gd name="connsiteX3" fmla="*/ 47625 w 80571"/>
                  <a:gd name="connsiteY3" fmla="*/ 457676 h 465486"/>
                  <a:gd name="connsiteX4" fmla="*/ 44482 w 80571"/>
                  <a:gd name="connsiteY4" fmla="*/ 449294 h 465486"/>
                  <a:gd name="connsiteX5" fmla="*/ 0 w 80571"/>
                  <a:gd name="connsiteY5" fmla="*/ 23432 h 465486"/>
                  <a:gd name="connsiteX6" fmla="*/ 31337 w 80571"/>
                  <a:gd name="connsiteY6" fmla="*/ 0 h 465486"/>
                  <a:gd name="connsiteX7" fmla="*/ 34766 w 80571"/>
                  <a:gd name="connsiteY7" fmla="*/ 8763 h 465486"/>
                  <a:gd name="connsiteX8" fmla="*/ 79248 w 80571"/>
                  <a:gd name="connsiteY8" fmla="*/ 433864 h 465486"/>
                  <a:gd name="connsiteX9" fmla="*/ 80486 w 80571"/>
                  <a:gd name="connsiteY9" fmla="*/ 445484 h 465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71" h="465486">
                    <a:moveTo>
                      <a:pt x="80486" y="445484"/>
                    </a:moveTo>
                    <a:cubicBezTo>
                      <a:pt x="81439" y="455390"/>
                      <a:pt x="74295" y="464249"/>
                      <a:pt x="64294" y="465392"/>
                    </a:cubicBezTo>
                    <a:cubicBezTo>
                      <a:pt x="63627" y="465487"/>
                      <a:pt x="63055" y="465487"/>
                      <a:pt x="62389" y="465487"/>
                    </a:cubicBezTo>
                    <a:cubicBezTo>
                      <a:pt x="56292" y="465487"/>
                      <a:pt x="50959" y="462439"/>
                      <a:pt x="47625" y="457676"/>
                    </a:cubicBezTo>
                    <a:cubicBezTo>
                      <a:pt x="45910" y="455200"/>
                      <a:pt x="44767" y="452438"/>
                      <a:pt x="44482" y="449294"/>
                    </a:cubicBezTo>
                    <a:lnTo>
                      <a:pt x="0" y="23432"/>
                    </a:lnTo>
                    <a:lnTo>
                      <a:pt x="31337" y="0"/>
                    </a:lnTo>
                    <a:cubicBezTo>
                      <a:pt x="33242" y="2477"/>
                      <a:pt x="34385" y="5429"/>
                      <a:pt x="34766" y="8763"/>
                    </a:cubicBezTo>
                    <a:lnTo>
                      <a:pt x="79248" y="433864"/>
                    </a:lnTo>
                    <a:lnTo>
                      <a:pt x="80486" y="445484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ED417F5-5472-8901-7C13-24AF360E2812}"/>
                  </a:ext>
                </a:extLst>
              </p:cNvPr>
              <p:cNvSpPr/>
              <p:nvPr/>
            </p:nvSpPr>
            <p:spPr>
              <a:xfrm>
                <a:off x="7692540" y="1790063"/>
                <a:ext cx="415901" cy="202090"/>
              </a:xfrm>
              <a:custGeom>
                <a:avLst/>
                <a:gdLst>
                  <a:gd name="connsiteX0" fmla="*/ 415901 w 415901"/>
                  <a:gd name="connsiteY0" fmla="*/ 178754 h 202090"/>
                  <a:gd name="connsiteX1" fmla="*/ 409139 w 415901"/>
                  <a:gd name="connsiteY1" fmla="*/ 173420 h 202090"/>
                  <a:gd name="connsiteX2" fmla="*/ 33758 w 415901"/>
                  <a:gd name="connsiteY2" fmla="*/ 5399 h 202090"/>
                  <a:gd name="connsiteX3" fmla="*/ 25376 w 415901"/>
                  <a:gd name="connsiteY3" fmla="*/ 1589 h 202090"/>
                  <a:gd name="connsiteX4" fmla="*/ 1564 w 415901"/>
                  <a:gd name="connsiteY4" fmla="*/ 10733 h 202090"/>
                  <a:gd name="connsiteX5" fmla="*/ 3278 w 415901"/>
                  <a:gd name="connsiteY5" fmla="*/ 28354 h 202090"/>
                  <a:gd name="connsiteX6" fmla="*/ 3278 w 415901"/>
                  <a:gd name="connsiteY6" fmla="*/ 28449 h 202090"/>
                  <a:gd name="connsiteX7" fmla="*/ 10708 w 415901"/>
                  <a:gd name="connsiteY7" fmla="*/ 34641 h 202090"/>
                  <a:gd name="connsiteX8" fmla="*/ 384945 w 415901"/>
                  <a:gd name="connsiteY8" fmla="*/ 202090 h 202090"/>
                  <a:gd name="connsiteX9" fmla="*/ 415901 w 415901"/>
                  <a:gd name="connsiteY9" fmla="*/ 178754 h 202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5901" h="202090">
                    <a:moveTo>
                      <a:pt x="415901" y="178754"/>
                    </a:moveTo>
                    <a:cubicBezTo>
                      <a:pt x="414187" y="176468"/>
                      <a:pt x="411901" y="174658"/>
                      <a:pt x="409139" y="173420"/>
                    </a:cubicBezTo>
                    <a:lnTo>
                      <a:pt x="33758" y="5399"/>
                    </a:lnTo>
                    <a:lnTo>
                      <a:pt x="25376" y="1589"/>
                    </a:lnTo>
                    <a:cubicBezTo>
                      <a:pt x="16327" y="-2507"/>
                      <a:pt x="5564" y="1589"/>
                      <a:pt x="1564" y="10733"/>
                    </a:cubicBezTo>
                    <a:cubicBezTo>
                      <a:pt x="-1103" y="16734"/>
                      <a:pt x="-246" y="23401"/>
                      <a:pt x="3278" y="28354"/>
                    </a:cubicBezTo>
                    <a:cubicBezTo>
                      <a:pt x="3278" y="28449"/>
                      <a:pt x="3278" y="28449"/>
                      <a:pt x="3278" y="28449"/>
                    </a:cubicBezTo>
                    <a:cubicBezTo>
                      <a:pt x="5088" y="31116"/>
                      <a:pt x="7660" y="33212"/>
                      <a:pt x="10708" y="34641"/>
                    </a:cubicBezTo>
                    <a:lnTo>
                      <a:pt x="384945" y="202090"/>
                    </a:lnTo>
                    <a:lnTo>
                      <a:pt x="415901" y="178754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5FF9982-B2DC-9CFE-12F7-0286603084CF}"/>
                  </a:ext>
                </a:extLst>
              </p:cNvPr>
              <p:cNvSpPr/>
              <p:nvPr/>
            </p:nvSpPr>
            <p:spPr>
              <a:xfrm>
                <a:off x="5644144" y="1549346"/>
                <a:ext cx="2402946" cy="1825932"/>
              </a:xfrm>
              <a:custGeom>
                <a:avLst/>
                <a:gdLst>
                  <a:gd name="connsiteX0" fmla="*/ 45234 w 2402946"/>
                  <a:gd name="connsiteY0" fmla="*/ 1825933 h 1825932"/>
                  <a:gd name="connsiteX1" fmla="*/ 9039 w 2402946"/>
                  <a:gd name="connsiteY1" fmla="*/ 1807835 h 1825932"/>
                  <a:gd name="connsiteX2" fmla="*/ 18088 w 2402946"/>
                  <a:gd name="connsiteY2" fmla="*/ 1744589 h 1825932"/>
                  <a:gd name="connsiteX3" fmla="*/ 2330662 w 2402946"/>
                  <a:gd name="connsiteY3" fmla="*/ 9039 h 1825932"/>
                  <a:gd name="connsiteX4" fmla="*/ 2393908 w 2402946"/>
                  <a:gd name="connsiteY4" fmla="*/ 18087 h 1825932"/>
                  <a:gd name="connsiteX5" fmla="*/ 2384860 w 2402946"/>
                  <a:gd name="connsiteY5" fmla="*/ 81333 h 1825932"/>
                  <a:gd name="connsiteX6" fmla="*/ 72285 w 2402946"/>
                  <a:gd name="connsiteY6" fmla="*/ 1816884 h 1825932"/>
                  <a:gd name="connsiteX7" fmla="*/ 45234 w 2402946"/>
                  <a:gd name="connsiteY7" fmla="*/ 1825933 h 182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02946" h="1825932">
                    <a:moveTo>
                      <a:pt x="45234" y="1825933"/>
                    </a:moveTo>
                    <a:cubicBezTo>
                      <a:pt x="31518" y="1825933"/>
                      <a:pt x="17897" y="1819741"/>
                      <a:pt x="9039" y="1807835"/>
                    </a:cubicBezTo>
                    <a:cubicBezTo>
                      <a:pt x="-5916" y="1787833"/>
                      <a:pt x="-1915" y="1759543"/>
                      <a:pt x="18088" y="1744589"/>
                    </a:cubicBezTo>
                    <a:lnTo>
                      <a:pt x="2330662" y="9039"/>
                    </a:lnTo>
                    <a:cubicBezTo>
                      <a:pt x="2350570" y="-5916"/>
                      <a:pt x="2378954" y="-1915"/>
                      <a:pt x="2393908" y="18087"/>
                    </a:cubicBezTo>
                    <a:cubicBezTo>
                      <a:pt x="2408863" y="38090"/>
                      <a:pt x="2404862" y="66379"/>
                      <a:pt x="2384860" y="81333"/>
                    </a:cubicBezTo>
                    <a:lnTo>
                      <a:pt x="72285" y="1816884"/>
                    </a:lnTo>
                    <a:cubicBezTo>
                      <a:pt x="64188" y="1822980"/>
                      <a:pt x="54663" y="1825933"/>
                      <a:pt x="45234" y="18259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8922095-DD04-5A61-1EDE-9FEF6C684BB1}"/>
                </a:ext>
              </a:extLst>
            </p:cNvPr>
            <p:cNvGrpSpPr/>
            <p:nvPr/>
          </p:nvGrpSpPr>
          <p:grpSpPr>
            <a:xfrm rot="4500000">
              <a:off x="3446383" y="3710730"/>
              <a:ext cx="1642688" cy="1336345"/>
              <a:chOff x="5644144" y="1262062"/>
              <a:chExt cx="2597647" cy="2113216"/>
            </a:xfrm>
          </p:grpSpPr>
          <p:grpSp>
            <p:nvGrpSpPr>
              <p:cNvPr id="25" name="Graphic 1">
                <a:extLst>
                  <a:ext uri="{FF2B5EF4-FFF2-40B4-BE49-F238E27FC236}">
                    <a16:creationId xmlns:a16="http://schemas.microsoft.com/office/drawing/2014/main" id="{D30FEC68-B63C-3476-0C9B-1186A0D862C9}"/>
                  </a:ext>
                </a:extLst>
              </p:cNvPr>
              <p:cNvGrpSpPr/>
              <p:nvPr/>
            </p:nvGrpSpPr>
            <p:grpSpPr>
              <a:xfrm>
                <a:off x="7214425" y="1262062"/>
                <a:ext cx="1027366" cy="1055369"/>
                <a:chOff x="7214425" y="1262062"/>
                <a:chExt cx="1027366" cy="1055369"/>
              </a:xfrm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1B9A2F2F-8D1D-2720-4F2A-9EDB04773C86}"/>
                    </a:ext>
                  </a:extLst>
                </p:cNvPr>
                <p:cNvSpPr/>
                <p:nvPr/>
              </p:nvSpPr>
              <p:spPr>
                <a:xfrm>
                  <a:off x="7214425" y="1262062"/>
                  <a:ext cx="642746" cy="886682"/>
                </a:xfrm>
                <a:custGeom>
                  <a:avLst/>
                  <a:gdLst>
                    <a:gd name="connsiteX0" fmla="*/ 642747 w 642746"/>
                    <a:gd name="connsiteY0" fmla="*/ 434816 h 886682"/>
                    <a:gd name="connsiteX1" fmla="*/ 513016 w 642746"/>
                    <a:gd name="connsiteY1" fmla="*/ 532638 h 886682"/>
                    <a:gd name="connsiteX2" fmla="*/ 481393 w 642746"/>
                    <a:gd name="connsiteY2" fmla="*/ 556451 h 886682"/>
                    <a:gd name="connsiteX3" fmla="*/ 358902 w 642746"/>
                    <a:gd name="connsiteY3" fmla="*/ 648653 h 886682"/>
                    <a:gd name="connsiteX4" fmla="*/ 327088 w 642746"/>
                    <a:gd name="connsiteY4" fmla="*/ 672560 h 886682"/>
                    <a:gd name="connsiteX5" fmla="*/ 207359 w 642746"/>
                    <a:gd name="connsiteY5" fmla="*/ 762762 h 886682"/>
                    <a:gd name="connsiteX6" fmla="*/ 176593 w 642746"/>
                    <a:gd name="connsiteY6" fmla="*/ 786003 h 886682"/>
                    <a:gd name="connsiteX7" fmla="*/ 42958 w 642746"/>
                    <a:gd name="connsiteY7" fmla="*/ 886682 h 886682"/>
                    <a:gd name="connsiteX8" fmla="*/ 42863 w 642746"/>
                    <a:gd name="connsiteY8" fmla="*/ 886587 h 886682"/>
                    <a:gd name="connsiteX9" fmla="*/ 0 w 642746"/>
                    <a:gd name="connsiteY9" fmla="*/ 446532 h 886682"/>
                    <a:gd name="connsiteX10" fmla="*/ 126492 w 642746"/>
                    <a:gd name="connsiteY10" fmla="*/ 351949 h 886682"/>
                    <a:gd name="connsiteX11" fmla="*/ 156591 w 642746"/>
                    <a:gd name="connsiteY11" fmla="*/ 329470 h 886682"/>
                    <a:gd name="connsiteX12" fmla="*/ 278511 w 642746"/>
                    <a:gd name="connsiteY12" fmla="*/ 238316 h 886682"/>
                    <a:gd name="connsiteX13" fmla="*/ 309372 w 642746"/>
                    <a:gd name="connsiteY13" fmla="*/ 215265 h 886682"/>
                    <a:gd name="connsiteX14" fmla="*/ 433768 w 642746"/>
                    <a:gd name="connsiteY14" fmla="*/ 122206 h 886682"/>
                    <a:gd name="connsiteX15" fmla="*/ 465106 w 642746"/>
                    <a:gd name="connsiteY15" fmla="*/ 98774 h 886682"/>
                    <a:gd name="connsiteX16" fmla="*/ 597122 w 642746"/>
                    <a:gd name="connsiteY16" fmla="*/ 0 h 886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42746" h="886682">
                      <a:moveTo>
                        <a:pt x="642747" y="434816"/>
                      </a:moveTo>
                      <a:lnTo>
                        <a:pt x="513016" y="532638"/>
                      </a:lnTo>
                      <a:lnTo>
                        <a:pt x="481393" y="556451"/>
                      </a:lnTo>
                      <a:lnTo>
                        <a:pt x="358902" y="648653"/>
                      </a:lnTo>
                      <a:lnTo>
                        <a:pt x="327088" y="672560"/>
                      </a:lnTo>
                      <a:lnTo>
                        <a:pt x="207359" y="762762"/>
                      </a:lnTo>
                      <a:lnTo>
                        <a:pt x="176593" y="786003"/>
                      </a:lnTo>
                      <a:lnTo>
                        <a:pt x="42958" y="886682"/>
                      </a:lnTo>
                      <a:lnTo>
                        <a:pt x="42863" y="886587"/>
                      </a:lnTo>
                      <a:lnTo>
                        <a:pt x="0" y="446532"/>
                      </a:lnTo>
                      <a:lnTo>
                        <a:pt x="126492" y="351949"/>
                      </a:lnTo>
                      <a:lnTo>
                        <a:pt x="156591" y="329470"/>
                      </a:lnTo>
                      <a:lnTo>
                        <a:pt x="278511" y="238316"/>
                      </a:lnTo>
                      <a:lnTo>
                        <a:pt x="309372" y="215265"/>
                      </a:lnTo>
                      <a:lnTo>
                        <a:pt x="433768" y="122206"/>
                      </a:lnTo>
                      <a:lnTo>
                        <a:pt x="465106" y="98774"/>
                      </a:lnTo>
                      <a:lnTo>
                        <a:pt x="59712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74520B51-A542-E93E-0D26-BB6AE0294CE7}"/>
                    </a:ext>
                  </a:extLst>
                </p:cNvPr>
                <p:cNvSpPr/>
                <p:nvPr/>
              </p:nvSpPr>
              <p:spPr>
                <a:xfrm>
                  <a:off x="7257383" y="1696973"/>
                  <a:ext cx="984408" cy="620458"/>
                </a:xfrm>
                <a:custGeom>
                  <a:avLst/>
                  <a:gdLst>
                    <a:gd name="connsiteX0" fmla="*/ 984409 w 984408"/>
                    <a:gd name="connsiteY0" fmla="*/ 172117 h 620458"/>
                    <a:gd name="connsiteX1" fmla="*/ 851059 w 984408"/>
                    <a:gd name="connsiteY1" fmla="*/ 271843 h 620458"/>
                    <a:gd name="connsiteX2" fmla="*/ 820007 w 984408"/>
                    <a:gd name="connsiteY2" fmla="*/ 295180 h 620458"/>
                    <a:gd name="connsiteX3" fmla="*/ 701326 w 984408"/>
                    <a:gd name="connsiteY3" fmla="*/ 384048 h 620458"/>
                    <a:gd name="connsiteX4" fmla="*/ 670179 w 984408"/>
                    <a:gd name="connsiteY4" fmla="*/ 407289 h 620458"/>
                    <a:gd name="connsiteX5" fmla="*/ 546163 w 984408"/>
                    <a:gd name="connsiteY5" fmla="*/ 500063 h 620458"/>
                    <a:gd name="connsiteX6" fmla="*/ 515207 w 984408"/>
                    <a:gd name="connsiteY6" fmla="*/ 523304 h 620458"/>
                    <a:gd name="connsiteX7" fmla="*/ 385382 w 984408"/>
                    <a:gd name="connsiteY7" fmla="*/ 620459 h 620458"/>
                    <a:gd name="connsiteX8" fmla="*/ 0 w 984408"/>
                    <a:gd name="connsiteY8" fmla="*/ 451866 h 620458"/>
                    <a:gd name="connsiteX9" fmla="*/ 133636 w 984408"/>
                    <a:gd name="connsiteY9" fmla="*/ 351187 h 620458"/>
                    <a:gd name="connsiteX10" fmla="*/ 164783 w 984408"/>
                    <a:gd name="connsiteY10" fmla="*/ 327660 h 620458"/>
                    <a:gd name="connsiteX11" fmla="*/ 284036 w 984408"/>
                    <a:gd name="connsiteY11" fmla="*/ 237839 h 620458"/>
                    <a:gd name="connsiteX12" fmla="*/ 284036 w 984408"/>
                    <a:gd name="connsiteY12" fmla="*/ 237744 h 620458"/>
                    <a:gd name="connsiteX13" fmla="*/ 314516 w 984408"/>
                    <a:gd name="connsiteY13" fmla="*/ 214884 h 620458"/>
                    <a:gd name="connsiteX14" fmla="*/ 438436 w 984408"/>
                    <a:gd name="connsiteY14" fmla="*/ 121634 h 620458"/>
                    <a:gd name="connsiteX15" fmla="*/ 438436 w 984408"/>
                    <a:gd name="connsiteY15" fmla="*/ 121539 h 620458"/>
                    <a:gd name="connsiteX16" fmla="*/ 469011 w 984408"/>
                    <a:gd name="connsiteY16" fmla="*/ 98584 h 620458"/>
                    <a:gd name="connsiteX17" fmla="*/ 599885 w 984408"/>
                    <a:gd name="connsiteY17" fmla="*/ 0 h 620458"/>
                    <a:gd name="connsiteX18" fmla="*/ 599885 w 984408"/>
                    <a:gd name="connsiteY18" fmla="*/ 286 h 620458"/>
                    <a:gd name="connsiteX19" fmla="*/ 984409 w 984408"/>
                    <a:gd name="connsiteY19" fmla="*/ 172117 h 620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84408" h="620458">
                      <a:moveTo>
                        <a:pt x="984409" y="172117"/>
                      </a:moveTo>
                      <a:lnTo>
                        <a:pt x="851059" y="271843"/>
                      </a:lnTo>
                      <a:lnTo>
                        <a:pt x="820007" y="295180"/>
                      </a:lnTo>
                      <a:lnTo>
                        <a:pt x="701326" y="384048"/>
                      </a:lnTo>
                      <a:lnTo>
                        <a:pt x="670179" y="407289"/>
                      </a:lnTo>
                      <a:lnTo>
                        <a:pt x="546163" y="500063"/>
                      </a:lnTo>
                      <a:lnTo>
                        <a:pt x="515207" y="523304"/>
                      </a:lnTo>
                      <a:lnTo>
                        <a:pt x="385382" y="620459"/>
                      </a:lnTo>
                      <a:lnTo>
                        <a:pt x="0" y="451866"/>
                      </a:lnTo>
                      <a:lnTo>
                        <a:pt x="133636" y="351187"/>
                      </a:lnTo>
                      <a:lnTo>
                        <a:pt x="164783" y="327660"/>
                      </a:lnTo>
                      <a:lnTo>
                        <a:pt x="284036" y="237839"/>
                      </a:lnTo>
                      <a:lnTo>
                        <a:pt x="284036" y="237744"/>
                      </a:lnTo>
                      <a:lnTo>
                        <a:pt x="314516" y="214884"/>
                      </a:lnTo>
                      <a:lnTo>
                        <a:pt x="438436" y="121634"/>
                      </a:lnTo>
                      <a:cubicBezTo>
                        <a:pt x="438436" y="121634"/>
                        <a:pt x="438436" y="121634"/>
                        <a:pt x="438436" y="121539"/>
                      </a:cubicBezTo>
                      <a:lnTo>
                        <a:pt x="469011" y="98584"/>
                      </a:lnTo>
                      <a:lnTo>
                        <a:pt x="599885" y="0"/>
                      </a:lnTo>
                      <a:lnTo>
                        <a:pt x="599885" y="286"/>
                      </a:lnTo>
                      <a:lnTo>
                        <a:pt x="984409" y="172117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452095D-0F57-8B67-31D4-1F4600798634}"/>
                  </a:ext>
                </a:extLst>
              </p:cNvPr>
              <p:cNvSpPr/>
              <p:nvPr/>
            </p:nvSpPr>
            <p:spPr>
              <a:xfrm>
                <a:off x="7340822" y="1591531"/>
                <a:ext cx="82112" cy="463200"/>
              </a:xfrm>
              <a:custGeom>
                <a:avLst/>
                <a:gdLst>
                  <a:gd name="connsiteX0" fmla="*/ 30194 w 82112"/>
                  <a:gd name="connsiteY0" fmla="*/ 0 h 463200"/>
                  <a:gd name="connsiteX1" fmla="*/ 35243 w 82112"/>
                  <a:gd name="connsiteY1" fmla="*/ 10668 h 463200"/>
                  <a:gd name="connsiteX2" fmla="*/ 80963 w 82112"/>
                  <a:gd name="connsiteY2" fmla="*/ 433292 h 463200"/>
                  <a:gd name="connsiteX3" fmla="*/ 82010 w 82112"/>
                  <a:gd name="connsiteY3" fmla="*/ 443103 h 463200"/>
                  <a:gd name="connsiteX4" fmla="*/ 66008 w 82112"/>
                  <a:gd name="connsiteY4" fmla="*/ 463106 h 463200"/>
                  <a:gd name="connsiteX5" fmla="*/ 64008 w 82112"/>
                  <a:gd name="connsiteY5" fmla="*/ 463201 h 463200"/>
                  <a:gd name="connsiteX6" fmla="*/ 50102 w 82112"/>
                  <a:gd name="connsiteY6" fmla="*/ 456533 h 463200"/>
                  <a:gd name="connsiteX7" fmla="*/ 46101 w 82112"/>
                  <a:gd name="connsiteY7" fmla="*/ 447104 h 463200"/>
                  <a:gd name="connsiteX8" fmla="*/ 0 w 82112"/>
                  <a:gd name="connsiteY8" fmla="*/ 22479 h 463200"/>
                  <a:gd name="connsiteX9" fmla="*/ 30194 w 82112"/>
                  <a:gd name="connsiteY9" fmla="*/ 0 h 46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12" h="463200">
                    <a:moveTo>
                      <a:pt x="30194" y="0"/>
                    </a:moveTo>
                    <a:cubicBezTo>
                      <a:pt x="32861" y="2762"/>
                      <a:pt x="34766" y="6382"/>
                      <a:pt x="35243" y="10668"/>
                    </a:cubicBezTo>
                    <a:lnTo>
                      <a:pt x="80963" y="433292"/>
                    </a:lnTo>
                    <a:lnTo>
                      <a:pt x="82010" y="443103"/>
                    </a:lnTo>
                    <a:cubicBezTo>
                      <a:pt x="83058" y="453009"/>
                      <a:pt x="75914" y="461962"/>
                      <a:pt x="66008" y="463106"/>
                    </a:cubicBezTo>
                    <a:cubicBezTo>
                      <a:pt x="65341" y="463201"/>
                      <a:pt x="64770" y="463201"/>
                      <a:pt x="64008" y="463201"/>
                    </a:cubicBezTo>
                    <a:cubicBezTo>
                      <a:pt x="58388" y="463201"/>
                      <a:pt x="53340" y="460629"/>
                      <a:pt x="50102" y="456533"/>
                    </a:cubicBezTo>
                    <a:cubicBezTo>
                      <a:pt x="47911" y="453866"/>
                      <a:pt x="46482" y="450723"/>
                      <a:pt x="46101" y="447104"/>
                    </a:cubicBezTo>
                    <a:lnTo>
                      <a:pt x="0" y="22479"/>
                    </a:lnTo>
                    <a:lnTo>
                      <a:pt x="3019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5609330-C881-89F4-4663-20C90B631E42}"/>
                  </a:ext>
                </a:extLst>
              </p:cNvPr>
              <p:cNvSpPr/>
              <p:nvPr/>
            </p:nvSpPr>
            <p:spPr>
              <a:xfrm>
                <a:off x="7493031" y="1477231"/>
                <a:ext cx="81729" cy="465582"/>
              </a:xfrm>
              <a:custGeom>
                <a:avLst/>
                <a:gdLst>
                  <a:gd name="connsiteX0" fmla="*/ 65532 w 81729"/>
                  <a:gd name="connsiteY0" fmla="*/ 465487 h 465582"/>
                  <a:gd name="connsiteX1" fmla="*/ 63627 w 81729"/>
                  <a:gd name="connsiteY1" fmla="*/ 465582 h 465582"/>
                  <a:gd name="connsiteX2" fmla="*/ 48577 w 81729"/>
                  <a:gd name="connsiteY2" fmla="*/ 457391 h 465582"/>
                  <a:gd name="connsiteX3" fmla="*/ 45720 w 81729"/>
                  <a:gd name="connsiteY3" fmla="*/ 449485 h 465582"/>
                  <a:gd name="connsiteX4" fmla="*/ 0 w 81729"/>
                  <a:gd name="connsiteY4" fmla="*/ 23051 h 465582"/>
                  <a:gd name="connsiteX5" fmla="*/ 30861 w 81729"/>
                  <a:gd name="connsiteY5" fmla="*/ 0 h 465582"/>
                  <a:gd name="connsiteX6" fmla="*/ 34766 w 81729"/>
                  <a:gd name="connsiteY6" fmla="*/ 9525 h 465582"/>
                  <a:gd name="connsiteX7" fmla="*/ 80391 w 81729"/>
                  <a:gd name="connsiteY7" fmla="*/ 433387 h 465582"/>
                  <a:gd name="connsiteX8" fmla="*/ 81629 w 81729"/>
                  <a:gd name="connsiteY8" fmla="*/ 445580 h 465582"/>
                  <a:gd name="connsiteX9" fmla="*/ 65532 w 81729"/>
                  <a:gd name="connsiteY9" fmla="*/ 465487 h 46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29" h="465582">
                    <a:moveTo>
                      <a:pt x="65532" y="465487"/>
                    </a:moveTo>
                    <a:cubicBezTo>
                      <a:pt x="64865" y="465582"/>
                      <a:pt x="64294" y="465582"/>
                      <a:pt x="63627" y="465582"/>
                    </a:cubicBezTo>
                    <a:cubicBezTo>
                      <a:pt x="57436" y="465582"/>
                      <a:pt x="51816" y="462439"/>
                      <a:pt x="48577" y="457391"/>
                    </a:cubicBezTo>
                    <a:cubicBezTo>
                      <a:pt x="47053" y="455105"/>
                      <a:pt x="45910" y="452437"/>
                      <a:pt x="45720" y="449485"/>
                    </a:cubicBezTo>
                    <a:lnTo>
                      <a:pt x="0" y="23051"/>
                    </a:lnTo>
                    <a:lnTo>
                      <a:pt x="30861" y="0"/>
                    </a:lnTo>
                    <a:cubicBezTo>
                      <a:pt x="33052" y="2667"/>
                      <a:pt x="34385" y="5905"/>
                      <a:pt x="34766" y="9525"/>
                    </a:cubicBezTo>
                    <a:lnTo>
                      <a:pt x="80391" y="433387"/>
                    </a:lnTo>
                    <a:lnTo>
                      <a:pt x="81629" y="445580"/>
                    </a:lnTo>
                    <a:cubicBezTo>
                      <a:pt x="82677" y="455581"/>
                      <a:pt x="75438" y="464439"/>
                      <a:pt x="65532" y="4654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E565E29-859B-7DAF-0206-6646056D1EDF}"/>
                  </a:ext>
                </a:extLst>
              </p:cNvPr>
              <p:cNvSpPr/>
              <p:nvPr/>
            </p:nvSpPr>
            <p:spPr>
              <a:xfrm>
                <a:off x="7386875" y="2018624"/>
                <a:ext cx="416671" cy="201557"/>
              </a:xfrm>
              <a:custGeom>
                <a:avLst/>
                <a:gdLst>
                  <a:gd name="connsiteX0" fmla="*/ 416672 w 416671"/>
                  <a:gd name="connsiteY0" fmla="*/ 178316 h 201557"/>
                  <a:gd name="connsiteX1" fmla="*/ 385715 w 416671"/>
                  <a:gd name="connsiteY1" fmla="*/ 201557 h 201557"/>
                  <a:gd name="connsiteX2" fmla="*/ 10716 w 416671"/>
                  <a:gd name="connsiteY2" fmla="*/ 34584 h 201557"/>
                  <a:gd name="connsiteX3" fmla="*/ 4144 w 416671"/>
                  <a:gd name="connsiteY3" fmla="*/ 29440 h 201557"/>
                  <a:gd name="connsiteX4" fmla="*/ 1572 w 416671"/>
                  <a:gd name="connsiteY4" fmla="*/ 10771 h 201557"/>
                  <a:gd name="connsiteX5" fmla="*/ 25385 w 416671"/>
                  <a:gd name="connsiteY5" fmla="*/ 1532 h 201557"/>
                  <a:gd name="connsiteX6" fmla="*/ 35195 w 416671"/>
                  <a:gd name="connsiteY6" fmla="*/ 5914 h 201557"/>
                  <a:gd name="connsiteX7" fmla="*/ 409433 w 416671"/>
                  <a:gd name="connsiteY7" fmla="*/ 172411 h 201557"/>
                  <a:gd name="connsiteX8" fmla="*/ 416672 w 416671"/>
                  <a:gd name="connsiteY8" fmla="*/ 178316 h 201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6671" h="201557">
                    <a:moveTo>
                      <a:pt x="416672" y="178316"/>
                    </a:moveTo>
                    <a:lnTo>
                      <a:pt x="385715" y="201557"/>
                    </a:lnTo>
                    <a:lnTo>
                      <a:pt x="10716" y="34584"/>
                    </a:lnTo>
                    <a:cubicBezTo>
                      <a:pt x="8049" y="33441"/>
                      <a:pt x="5763" y="31631"/>
                      <a:pt x="4144" y="29440"/>
                    </a:cubicBezTo>
                    <a:cubicBezTo>
                      <a:pt x="-142" y="24392"/>
                      <a:pt x="-1285" y="17153"/>
                      <a:pt x="1572" y="10771"/>
                    </a:cubicBezTo>
                    <a:cubicBezTo>
                      <a:pt x="5668" y="1627"/>
                      <a:pt x="16336" y="-2468"/>
                      <a:pt x="25385" y="1532"/>
                    </a:cubicBezTo>
                    <a:lnTo>
                      <a:pt x="35195" y="5914"/>
                    </a:lnTo>
                    <a:lnTo>
                      <a:pt x="409433" y="172411"/>
                    </a:lnTo>
                    <a:cubicBezTo>
                      <a:pt x="412481" y="173839"/>
                      <a:pt x="414862" y="175840"/>
                      <a:pt x="416672" y="178316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ABE3784-5359-19C9-B39B-C30E5F8F8650}"/>
                  </a:ext>
                </a:extLst>
              </p:cNvPr>
              <p:cNvSpPr/>
              <p:nvPr/>
            </p:nvSpPr>
            <p:spPr>
              <a:xfrm>
                <a:off x="7538612" y="1906777"/>
                <a:ext cx="420096" cy="197389"/>
              </a:xfrm>
              <a:custGeom>
                <a:avLst/>
                <a:gdLst>
                  <a:gd name="connsiteX0" fmla="*/ 420096 w 420096"/>
                  <a:gd name="connsiteY0" fmla="*/ 174149 h 197389"/>
                  <a:gd name="connsiteX1" fmla="*/ 388949 w 420096"/>
                  <a:gd name="connsiteY1" fmla="*/ 197390 h 197389"/>
                  <a:gd name="connsiteX2" fmla="*/ 10902 w 420096"/>
                  <a:gd name="connsiteY2" fmla="*/ 34607 h 197389"/>
                  <a:gd name="connsiteX3" fmla="*/ 2901 w 420096"/>
                  <a:gd name="connsiteY3" fmla="*/ 27940 h 197389"/>
                  <a:gd name="connsiteX4" fmla="*/ 2901 w 420096"/>
                  <a:gd name="connsiteY4" fmla="*/ 27845 h 197389"/>
                  <a:gd name="connsiteX5" fmla="*/ 1472 w 420096"/>
                  <a:gd name="connsiteY5" fmla="*/ 10890 h 197389"/>
                  <a:gd name="connsiteX6" fmla="*/ 25285 w 420096"/>
                  <a:gd name="connsiteY6" fmla="*/ 1460 h 197389"/>
                  <a:gd name="connsiteX7" fmla="*/ 33381 w 420096"/>
                  <a:gd name="connsiteY7" fmla="*/ 4985 h 197389"/>
                  <a:gd name="connsiteX8" fmla="*/ 412952 w 420096"/>
                  <a:gd name="connsiteY8" fmla="*/ 168243 h 197389"/>
                  <a:gd name="connsiteX9" fmla="*/ 420096 w 420096"/>
                  <a:gd name="connsiteY9" fmla="*/ 174149 h 197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96" h="197389">
                    <a:moveTo>
                      <a:pt x="420096" y="174149"/>
                    </a:moveTo>
                    <a:lnTo>
                      <a:pt x="388949" y="197390"/>
                    </a:lnTo>
                    <a:lnTo>
                      <a:pt x="10902" y="34607"/>
                    </a:lnTo>
                    <a:cubicBezTo>
                      <a:pt x="7473" y="33179"/>
                      <a:pt x="4711" y="30797"/>
                      <a:pt x="2901" y="27940"/>
                    </a:cubicBezTo>
                    <a:lnTo>
                      <a:pt x="2901" y="27845"/>
                    </a:lnTo>
                    <a:cubicBezTo>
                      <a:pt x="-242" y="22987"/>
                      <a:pt x="-1004" y="16605"/>
                      <a:pt x="1472" y="10890"/>
                    </a:cubicBezTo>
                    <a:cubicBezTo>
                      <a:pt x="5473" y="1746"/>
                      <a:pt x="16046" y="-2445"/>
                      <a:pt x="25285" y="1460"/>
                    </a:cubicBezTo>
                    <a:lnTo>
                      <a:pt x="33381" y="4985"/>
                    </a:lnTo>
                    <a:lnTo>
                      <a:pt x="412952" y="168243"/>
                    </a:lnTo>
                    <a:cubicBezTo>
                      <a:pt x="415905" y="169672"/>
                      <a:pt x="418286" y="171577"/>
                      <a:pt x="420096" y="174149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200FDA0-3708-A691-8AA4-4AEBCA48ED3D}"/>
                  </a:ext>
                </a:extLst>
              </p:cNvPr>
              <p:cNvSpPr/>
              <p:nvPr/>
            </p:nvSpPr>
            <p:spPr>
              <a:xfrm>
                <a:off x="7648098" y="1360836"/>
                <a:ext cx="80571" cy="465486"/>
              </a:xfrm>
              <a:custGeom>
                <a:avLst/>
                <a:gdLst>
                  <a:gd name="connsiteX0" fmla="*/ 80486 w 80571"/>
                  <a:gd name="connsiteY0" fmla="*/ 445484 h 465486"/>
                  <a:gd name="connsiteX1" fmla="*/ 64294 w 80571"/>
                  <a:gd name="connsiteY1" fmla="*/ 465392 h 465486"/>
                  <a:gd name="connsiteX2" fmla="*/ 62389 w 80571"/>
                  <a:gd name="connsiteY2" fmla="*/ 465487 h 465486"/>
                  <a:gd name="connsiteX3" fmla="*/ 47625 w 80571"/>
                  <a:gd name="connsiteY3" fmla="*/ 457676 h 465486"/>
                  <a:gd name="connsiteX4" fmla="*/ 44482 w 80571"/>
                  <a:gd name="connsiteY4" fmla="*/ 449294 h 465486"/>
                  <a:gd name="connsiteX5" fmla="*/ 0 w 80571"/>
                  <a:gd name="connsiteY5" fmla="*/ 23432 h 465486"/>
                  <a:gd name="connsiteX6" fmla="*/ 31337 w 80571"/>
                  <a:gd name="connsiteY6" fmla="*/ 0 h 465486"/>
                  <a:gd name="connsiteX7" fmla="*/ 34766 w 80571"/>
                  <a:gd name="connsiteY7" fmla="*/ 8763 h 465486"/>
                  <a:gd name="connsiteX8" fmla="*/ 79248 w 80571"/>
                  <a:gd name="connsiteY8" fmla="*/ 433864 h 465486"/>
                  <a:gd name="connsiteX9" fmla="*/ 80486 w 80571"/>
                  <a:gd name="connsiteY9" fmla="*/ 445484 h 465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71" h="465486">
                    <a:moveTo>
                      <a:pt x="80486" y="445484"/>
                    </a:moveTo>
                    <a:cubicBezTo>
                      <a:pt x="81439" y="455390"/>
                      <a:pt x="74295" y="464249"/>
                      <a:pt x="64294" y="465392"/>
                    </a:cubicBezTo>
                    <a:cubicBezTo>
                      <a:pt x="63627" y="465487"/>
                      <a:pt x="63055" y="465487"/>
                      <a:pt x="62389" y="465487"/>
                    </a:cubicBezTo>
                    <a:cubicBezTo>
                      <a:pt x="56292" y="465487"/>
                      <a:pt x="50959" y="462439"/>
                      <a:pt x="47625" y="457676"/>
                    </a:cubicBezTo>
                    <a:cubicBezTo>
                      <a:pt x="45910" y="455200"/>
                      <a:pt x="44767" y="452438"/>
                      <a:pt x="44482" y="449294"/>
                    </a:cubicBezTo>
                    <a:lnTo>
                      <a:pt x="0" y="23432"/>
                    </a:lnTo>
                    <a:lnTo>
                      <a:pt x="31337" y="0"/>
                    </a:lnTo>
                    <a:cubicBezTo>
                      <a:pt x="33242" y="2477"/>
                      <a:pt x="34385" y="5429"/>
                      <a:pt x="34766" y="8763"/>
                    </a:cubicBezTo>
                    <a:lnTo>
                      <a:pt x="79248" y="433864"/>
                    </a:lnTo>
                    <a:lnTo>
                      <a:pt x="80486" y="445484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EE3E0BB-96B1-2508-7AA3-FC0BE31E45B7}"/>
                  </a:ext>
                </a:extLst>
              </p:cNvPr>
              <p:cNvSpPr/>
              <p:nvPr/>
            </p:nvSpPr>
            <p:spPr>
              <a:xfrm>
                <a:off x="7692540" y="1790063"/>
                <a:ext cx="415901" cy="202090"/>
              </a:xfrm>
              <a:custGeom>
                <a:avLst/>
                <a:gdLst>
                  <a:gd name="connsiteX0" fmla="*/ 415901 w 415901"/>
                  <a:gd name="connsiteY0" fmla="*/ 178754 h 202090"/>
                  <a:gd name="connsiteX1" fmla="*/ 409139 w 415901"/>
                  <a:gd name="connsiteY1" fmla="*/ 173420 h 202090"/>
                  <a:gd name="connsiteX2" fmla="*/ 33758 w 415901"/>
                  <a:gd name="connsiteY2" fmla="*/ 5399 h 202090"/>
                  <a:gd name="connsiteX3" fmla="*/ 25376 w 415901"/>
                  <a:gd name="connsiteY3" fmla="*/ 1589 h 202090"/>
                  <a:gd name="connsiteX4" fmla="*/ 1564 w 415901"/>
                  <a:gd name="connsiteY4" fmla="*/ 10733 h 202090"/>
                  <a:gd name="connsiteX5" fmla="*/ 3278 w 415901"/>
                  <a:gd name="connsiteY5" fmla="*/ 28354 h 202090"/>
                  <a:gd name="connsiteX6" fmla="*/ 3278 w 415901"/>
                  <a:gd name="connsiteY6" fmla="*/ 28449 h 202090"/>
                  <a:gd name="connsiteX7" fmla="*/ 10708 w 415901"/>
                  <a:gd name="connsiteY7" fmla="*/ 34641 h 202090"/>
                  <a:gd name="connsiteX8" fmla="*/ 384945 w 415901"/>
                  <a:gd name="connsiteY8" fmla="*/ 202090 h 202090"/>
                  <a:gd name="connsiteX9" fmla="*/ 415901 w 415901"/>
                  <a:gd name="connsiteY9" fmla="*/ 178754 h 202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5901" h="202090">
                    <a:moveTo>
                      <a:pt x="415901" y="178754"/>
                    </a:moveTo>
                    <a:cubicBezTo>
                      <a:pt x="414187" y="176468"/>
                      <a:pt x="411901" y="174658"/>
                      <a:pt x="409139" y="173420"/>
                    </a:cubicBezTo>
                    <a:lnTo>
                      <a:pt x="33758" y="5399"/>
                    </a:lnTo>
                    <a:lnTo>
                      <a:pt x="25376" y="1589"/>
                    </a:lnTo>
                    <a:cubicBezTo>
                      <a:pt x="16327" y="-2507"/>
                      <a:pt x="5564" y="1589"/>
                      <a:pt x="1564" y="10733"/>
                    </a:cubicBezTo>
                    <a:cubicBezTo>
                      <a:pt x="-1103" y="16734"/>
                      <a:pt x="-246" y="23401"/>
                      <a:pt x="3278" y="28354"/>
                    </a:cubicBezTo>
                    <a:cubicBezTo>
                      <a:pt x="3278" y="28449"/>
                      <a:pt x="3278" y="28449"/>
                      <a:pt x="3278" y="28449"/>
                    </a:cubicBezTo>
                    <a:cubicBezTo>
                      <a:pt x="5088" y="31116"/>
                      <a:pt x="7660" y="33212"/>
                      <a:pt x="10708" y="34641"/>
                    </a:cubicBezTo>
                    <a:lnTo>
                      <a:pt x="384945" y="202090"/>
                    </a:lnTo>
                    <a:lnTo>
                      <a:pt x="415901" y="178754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5AACCF7-BDFF-3F53-2BD7-DFCFBE6D7337}"/>
                  </a:ext>
                </a:extLst>
              </p:cNvPr>
              <p:cNvSpPr/>
              <p:nvPr/>
            </p:nvSpPr>
            <p:spPr>
              <a:xfrm>
                <a:off x="5644144" y="1549346"/>
                <a:ext cx="2402946" cy="1825932"/>
              </a:xfrm>
              <a:custGeom>
                <a:avLst/>
                <a:gdLst>
                  <a:gd name="connsiteX0" fmla="*/ 45234 w 2402946"/>
                  <a:gd name="connsiteY0" fmla="*/ 1825933 h 1825932"/>
                  <a:gd name="connsiteX1" fmla="*/ 9039 w 2402946"/>
                  <a:gd name="connsiteY1" fmla="*/ 1807835 h 1825932"/>
                  <a:gd name="connsiteX2" fmla="*/ 18088 w 2402946"/>
                  <a:gd name="connsiteY2" fmla="*/ 1744589 h 1825932"/>
                  <a:gd name="connsiteX3" fmla="*/ 2330662 w 2402946"/>
                  <a:gd name="connsiteY3" fmla="*/ 9039 h 1825932"/>
                  <a:gd name="connsiteX4" fmla="*/ 2393908 w 2402946"/>
                  <a:gd name="connsiteY4" fmla="*/ 18087 h 1825932"/>
                  <a:gd name="connsiteX5" fmla="*/ 2384860 w 2402946"/>
                  <a:gd name="connsiteY5" fmla="*/ 81333 h 1825932"/>
                  <a:gd name="connsiteX6" fmla="*/ 72285 w 2402946"/>
                  <a:gd name="connsiteY6" fmla="*/ 1816884 h 1825932"/>
                  <a:gd name="connsiteX7" fmla="*/ 45234 w 2402946"/>
                  <a:gd name="connsiteY7" fmla="*/ 1825933 h 182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02946" h="1825932">
                    <a:moveTo>
                      <a:pt x="45234" y="1825933"/>
                    </a:moveTo>
                    <a:cubicBezTo>
                      <a:pt x="31518" y="1825933"/>
                      <a:pt x="17897" y="1819741"/>
                      <a:pt x="9039" y="1807835"/>
                    </a:cubicBezTo>
                    <a:cubicBezTo>
                      <a:pt x="-5916" y="1787833"/>
                      <a:pt x="-1915" y="1759543"/>
                      <a:pt x="18088" y="1744589"/>
                    </a:cubicBezTo>
                    <a:lnTo>
                      <a:pt x="2330662" y="9039"/>
                    </a:lnTo>
                    <a:cubicBezTo>
                      <a:pt x="2350570" y="-5916"/>
                      <a:pt x="2378954" y="-1915"/>
                      <a:pt x="2393908" y="18087"/>
                    </a:cubicBezTo>
                    <a:cubicBezTo>
                      <a:pt x="2408863" y="38090"/>
                      <a:pt x="2404862" y="66379"/>
                      <a:pt x="2384860" y="81333"/>
                    </a:cubicBezTo>
                    <a:lnTo>
                      <a:pt x="72285" y="1816884"/>
                    </a:lnTo>
                    <a:cubicBezTo>
                      <a:pt x="64188" y="1822980"/>
                      <a:pt x="54663" y="1825933"/>
                      <a:pt x="45234" y="18259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AD1B131-08CC-A307-7FB7-6FBD76ED4331}"/>
                </a:ext>
              </a:extLst>
            </p:cNvPr>
            <p:cNvGrpSpPr/>
            <p:nvPr/>
          </p:nvGrpSpPr>
          <p:grpSpPr>
            <a:xfrm rot="2224577">
              <a:off x="3672263" y="3073837"/>
              <a:ext cx="1642687" cy="1336345"/>
              <a:chOff x="5644144" y="1262062"/>
              <a:chExt cx="2597647" cy="2113216"/>
            </a:xfrm>
          </p:grpSpPr>
          <p:grpSp>
            <p:nvGrpSpPr>
              <p:cNvPr id="36" name="Graphic 1">
                <a:extLst>
                  <a:ext uri="{FF2B5EF4-FFF2-40B4-BE49-F238E27FC236}">
                    <a16:creationId xmlns:a16="http://schemas.microsoft.com/office/drawing/2014/main" id="{6D9B8F94-7712-2087-0C72-1244C2067D10}"/>
                  </a:ext>
                </a:extLst>
              </p:cNvPr>
              <p:cNvGrpSpPr/>
              <p:nvPr/>
            </p:nvGrpSpPr>
            <p:grpSpPr>
              <a:xfrm>
                <a:off x="7214425" y="1262062"/>
                <a:ext cx="1027366" cy="1055369"/>
                <a:chOff x="7214425" y="1262062"/>
                <a:chExt cx="1027366" cy="1055369"/>
              </a:xfrm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51A5AD64-CDB2-C582-7F29-CCC3591E853B}"/>
                    </a:ext>
                  </a:extLst>
                </p:cNvPr>
                <p:cNvSpPr/>
                <p:nvPr/>
              </p:nvSpPr>
              <p:spPr>
                <a:xfrm>
                  <a:off x="7214425" y="1262062"/>
                  <a:ext cx="642746" cy="886682"/>
                </a:xfrm>
                <a:custGeom>
                  <a:avLst/>
                  <a:gdLst>
                    <a:gd name="connsiteX0" fmla="*/ 642747 w 642746"/>
                    <a:gd name="connsiteY0" fmla="*/ 434816 h 886682"/>
                    <a:gd name="connsiteX1" fmla="*/ 513016 w 642746"/>
                    <a:gd name="connsiteY1" fmla="*/ 532638 h 886682"/>
                    <a:gd name="connsiteX2" fmla="*/ 481393 w 642746"/>
                    <a:gd name="connsiteY2" fmla="*/ 556451 h 886682"/>
                    <a:gd name="connsiteX3" fmla="*/ 358902 w 642746"/>
                    <a:gd name="connsiteY3" fmla="*/ 648653 h 886682"/>
                    <a:gd name="connsiteX4" fmla="*/ 327088 w 642746"/>
                    <a:gd name="connsiteY4" fmla="*/ 672560 h 886682"/>
                    <a:gd name="connsiteX5" fmla="*/ 207359 w 642746"/>
                    <a:gd name="connsiteY5" fmla="*/ 762762 h 886682"/>
                    <a:gd name="connsiteX6" fmla="*/ 176593 w 642746"/>
                    <a:gd name="connsiteY6" fmla="*/ 786003 h 886682"/>
                    <a:gd name="connsiteX7" fmla="*/ 42958 w 642746"/>
                    <a:gd name="connsiteY7" fmla="*/ 886682 h 886682"/>
                    <a:gd name="connsiteX8" fmla="*/ 42863 w 642746"/>
                    <a:gd name="connsiteY8" fmla="*/ 886587 h 886682"/>
                    <a:gd name="connsiteX9" fmla="*/ 0 w 642746"/>
                    <a:gd name="connsiteY9" fmla="*/ 446532 h 886682"/>
                    <a:gd name="connsiteX10" fmla="*/ 126492 w 642746"/>
                    <a:gd name="connsiteY10" fmla="*/ 351949 h 886682"/>
                    <a:gd name="connsiteX11" fmla="*/ 156591 w 642746"/>
                    <a:gd name="connsiteY11" fmla="*/ 329470 h 886682"/>
                    <a:gd name="connsiteX12" fmla="*/ 278511 w 642746"/>
                    <a:gd name="connsiteY12" fmla="*/ 238316 h 886682"/>
                    <a:gd name="connsiteX13" fmla="*/ 309372 w 642746"/>
                    <a:gd name="connsiteY13" fmla="*/ 215265 h 886682"/>
                    <a:gd name="connsiteX14" fmla="*/ 433768 w 642746"/>
                    <a:gd name="connsiteY14" fmla="*/ 122206 h 886682"/>
                    <a:gd name="connsiteX15" fmla="*/ 465106 w 642746"/>
                    <a:gd name="connsiteY15" fmla="*/ 98774 h 886682"/>
                    <a:gd name="connsiteX16" fmla="*/ 597122 w 642746"/>
                    <a:gd name="connsiteY16" fmla="*/ 0 h 886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42746" h="886682">
                      <a:moveTo>
                        <a:pt x="642747" y="434816"/>
                      </a:moveTo>
                      <a:lnTo>
                        <a:pt x="513016" y="532638"/>
                      </a:lnTo>
                      <a:lnTo>
                        <a:pt x="481393" y="556451"/>
                      </a:lnTo>
                      <a:lnTo>
                        <a:pt x="358902" y="648653"/>
                      </a:lnTo>
                      <a:lnTo>
                        <a:pt x="327088" y="672560"/>
                      </a:lnTo>
                      <a:lnTo>
                        <a:pt x="207359" y="762762"/>
                      </a:lnTo>
                      <a:lnTo>
                        <a:pt x="176593" y="786003"/>
                      </a:lnTo>
                      <a:lnTo>
                        <a:pt x="42958" y="886682"/>
                      </a:lnTo>
                      <a:lnTo>
                        <a:pt x="42863" y="886587"/>
                      </a:lnTo>
                      <a:lnTo>
                        <a:pt x="0" y="446532"/>
                      </a:lnTo>
                      <a:lnTo>
                        <a:pt x="126492" y="351949"/>
                      </a:lnTo>
                      <a:lnTo>
                        <a:pt x="156591" y="329470"/>
                      </a:lnTo>
                      <a:lnTo>
                        <a:pt x="278511" y="238316"/>
                      </a:lnTo>
                      <a:lnTo>
                        <a:pt x="309372" y="215265"/>
                      </a:lnTo>
                      <a:lnTo>
                        <a:pt x="433768" y="122206"/>
                      </a:lnTo>
                      <a:lnTo>
                        <a:pt x="465106" y="98774"/>
                      </a:lnTo>
                      <a:lnTo>
                        <a:pt x="59712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3331A937-E1CC-67AE-53D2-F4F601B30089}"/>
                    </a:ext>
                  </a:extLst>
                </p:cNvPr>
                <p:cNvSpPr/>
                <p:nvPr/>
              </p:nvSpPr>
              <p:spPr>
                <a:xfrm>
                  <a:off x="7257383" y="1696973"/>
                  <a:ext cx="984408" cy="620458"/>
                </a:xfrm>
                <a:custGeom>
                  <a:avLst/>
                  <a:gdLst>
                    <a:gd name="connsiteX0" fmla="*/ 984409 w 984408"/>
                    <a:gd name="connsiteY0" fmla="*/ 172117 h 620458"/>
                    <a:gd name="connsiteX1" fmla="*/ 851059 w 984408"/>
                    <a:gd name="connsiteY1" fmla="*/ 271843 h 620458"/>
                    <a:gd name="connsiteX2" fmla="*/ 820007 w 984408"/>
                    <a:gd name="connsiteY2" fmla="*/ 295180 h 620458"/>
                    <a:gd name="connsiteX3" fmla="*/ 701326 w 984408"/>
                    <a:gd name="connsiteY3" fmla="*/ 384048 h 620458"/>
                    <a:gd name="connsiteX4" fmla="*/ 670179 w 984408"/>
                    <a:gd name="connsiteY4" fmla="*/ 407289 h 620458"/>
                    <a:gd name="connsiteX5" fmla="*/ 546163 w 984408"/>
                    <a:gd name="connsiteY5" fmla="*/ 500063 h 620458"/>
                    <a:gd name="connsiteX6" fmla="*/ 515207 w 984408"/>
                    <a:gd name="connsiteY6" fmla="*/ 523304 h 620458"/>
                    <a:gd name="connsiteX7" fmla="*/ 385382 w 984408"/>
                    <a:gd name="connsiteY7" fmla="*/ 620459 h 620458"/>
                    <a:gd name="connsiteX8" fmla="*/ 0 w 984408"/>
                    <a:gd name="connsiteY8" fmla="*/ 451866 h 620458"/>
                    <a:gd name="connsiteX9" fmla="*/ 133636 w 984408"/>
                    <a:gd name="connsiteY9" fmla="*/ 351187 h 620458"/>
                    <a:gd name="connsiteX10" fmla="*/ 164783 w 984408"/>
                    <a:gd name="connsiteY10" fmla="*/ 327660 h 620458"/>
                    <a:gd name="connsiteX11" fmla="*/ 284036 w 984408"/>
                    <a:gd name="connsiteY11" fmla="*/ 237839 h 620458"/>
                    <a:gd name="connsiteX12" fmla="*/ 284036 w 984408"/>
                    <a:gd name="connsiteY12" fmla="*/ 237744 h 620458"/>
                    <a:gd name="connsiteX13" fmla="*/ 314516 w 984408"/>
                    <a:gd name="connsiteY13" fmla="*/ 214884 h 620458"/>
                    <a:gd name="connsiteX14" fmla="*/ 438436 w 984408"/>
                    <a:gd name="connsiteY14" fmla="*/ 121634 h 620458"/>
                    <a:gd name="connsiteX15" fmla="*/ 438436 w 984408"/>
                    <a:gd name="connsiteY15" fmla="*/ 121539 h 620458"/>
                    <a:gd name="connsiteX16" fmla="*/ 469011 w 984408"/>
                    <a:gd name="connsiteY16" fmla="*/ 98584 h 620458"/>
                    <a:gd name="connsiteX17" fmla="*/ 599885 w 984408"/>
                    <a:gd name="connsiteY17" fmla="*/ 0 h 620458"/>
                    <a:gd name="connsiteX18" fmla="*/ 599885 w 984408"/>
                    <a:gd name="connsiteY18" fmla="*/ 286 h 620458"/>
                    <a:gd name="connsiteX19" fmla="*/ 984409 w 984408"/>
                    <a:gd name="connsiteY19" fmla="*/ 172117 h 620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984408" h="620458">
                      <a:moveTo>
                        <a:pt x="984409" y="172117"/>
                      </a:moveTo>
                      <a:lnTo>
                        <a:pt x="851059" y="271843"/>
                      </a:lnTo>
                      <a:lnTo>
                        <a:pt x="820007" y="295180"/>
                      </a:lnTo>
                      <a:lnTo>
                        <a:pt x="701326" y="384048"/>
                      </a:lnTo>
                      <a:lnTo>
                        <a:pt x="670179" y="407289"/>
                      </a:lnTo>
                      <a:lnTo>
                        <a:pt x="546163" y="500063"/>
                      </a:lnTo>
                      <a:lnTo>
                        <a:pt x="515207" y="523304"/>
                      </a:lnTo>
                      <a:lnTo>
                        <a:pt x="385382" y="620459"/>
                      </a:lnTo>
                      <a:lnTo>
                        <a:pt x="0" y="451866"/>
                      </a:lnTo>
                      <a:lnTo>
                        <a:pt x="133636" y="351187"/>
                      </a:lnTo>
                      <a:lnTo>
                        <a:pt x="164783" y="327660"/>
                      </a:lnTo>
                      <a:lnTo>
                        <a:pt x="284036" y="237839"/>
                      </a:lnTo>
                      <a:lnTo>
                        <a:pt x="284036" y="237744"/>
                      </a:lnTo>
                      <a:lnTo>
                        <a:pt x="314516" y="214884"/>
                      </a:lnTo>
                      <a:lnTo>
                        <a:pt x="438436" y="121634"/>
                      </a:lnTo>
                      <a:cubicBezTo>
                        <a:pt x="438436" y="121634"/>
                        <a:pt x="438436" y="121634"/>
                        <a:pt x="438436" y="121539"/>
                      </a:cubicBezTo>
                      <a:lnTo>
                        <a:pt x="469011" y="98584"/>
                      </a:lnTo>
                      <a:lnTo>
                        <a:pt x="599885" y="0"/>
                      </a:lnTo>
                      <a:lnTo>
                        <a:pt x="599885" y="286"/>
                      </a:lnTo>
                      <a:lnTo>
                        <a:pt x="984409" y="17211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E5FC3F8-1F6A-BA02-B451-F45AFA49BCDC}"/>
                  </a:ext>
                </a:extLst>
              </p:cNvPr>
              <p:cNvSpPr/>
              <p:nvPr/>
            </p:nvSpPr>
            <p:spPr>
              <a:xfrm>
                <a:off x="7340822" y="1591531"/>
                <a:ext cx="82112" cy="463200"/>
              </a:xfrm>
              <a:custGeom>
                <a:avLst/>
                <a:gdLst>
                  <a:gd name="connsiteX0" fmla="*/ 30194 w 82112"/>
                  <a:gd name="connsiteY0" fmla="*/ 0 h 463200"/>
                  <a:gd name="connsiteX1" fmla="*/ 35243 w 82112"/>
                  <a:gd name="connsiteY1" fmla="*/ 10668 h 463200"/>
                  <a:gd name="connsiteX2" fmla="*/ 80963 w 82112"/>
                  <a:gd name="connsiteY2" fmla="*/ 433292 h 463200"/>
                  <a:gd name="connsiteX3" fmla="*/ 82010 w 82112"/>
                  <a:gd name="connsiteY3" fmla="*/ 443103 h 463200"/>
                  <a:gd name="connsiteX4" fmla="*/ 66008 w 82112"/>
                  <a:gd name="connsiteY4" fmla="*/ 463106 h 463200"/>
                  <a:gd name="connsiteX5" fmla="*/ 64008 w 82112"/>
                  <a:gd name="connsiteY5" fmla="*/ 463201 h 463200"/>
                  <a:gd name="connsiteX6" fmla="*/ 50102 w 82112"/>
                  <a:gd name="connsiteY6" fmla="*/ 456533 h 463200"/>
                  <a:gd name="connsiteX7" fmla="*/ 46101 w 82112"/>
                  <a:gd name="connsiteY7" fmla="*/ 447104 h 463200"/>
                  <a:gd name="connsiteX8" fmla="*/ 0 w 82112"/>
                  <a:gd name="connsiteY8" fmla="*/ 22479 h 463200"/>
                  <a:gd name="connsiteX9" fmla="*/ 30194 w 82112"/>
                  <a:gd name="connsiteY9" fmla="*/ 0 h 46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112" h="463200">
                    <a:moveTo>
                      <a:pt x="30194" y="0"/>
                    </a:moveTo>
                    <a:cubicBezTo>
                      <a:pt x="32861" y="2762"/>
                      <a:pt x="34766" y="6382"/>
                      <a:pt x="35243" y="10668"/>
                    </a:cubicBezTo>
                    <a:lnTo>
                      <a:pt x="80963" y="433292"/>
                    </a:lnTo>
                    <a:lnTo>
                      <a:pt x="82010" y="443103"/>
                    </a:lnTo>
                    <a:cubicBezTo>
                      <a:pt x="83058" y="453009"/>
                      <a:pt x="75914" y="461962"/>
                      <a:pt x="66008" y="463106"/>
                    </a:cubicBezTo>
                    <a:cubicBezTo>
                      <a:pt x="65341" y="463201"/>
                      <a:pt x="64770" y="463201"/>
                      <a:pt x="64008" y="463201"/>
                    </a:cubicBezTo>
                    <a:cubicBezTo>
                      <a:pt x="58388" y="463201"/>
                      <a:pt x="53340" y="460629"/>
                      <a:pt x="50102" y="456533"/>
                    </a:cubicBezTo>
                    <a:cubicBezTo>
                      <a:pt x="47911" y="453866"/>
                      <a:pt x="46482" y="450723"/>
                      <a:pt x="46101" y="447104"/>
                    </a:cubicBezTo>
                    <a:lnTo>
                      <a:pt x="0" y="22479"/>
                    </a:lnTo>
                    <a:lnTo>
                      <a:pt x="3019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6CA3496-E1E3-892F-F509-4F622CE6B8B0}"/>
                  </a:ext>
                </a:extLst>
              </p:cNvPr>
              <p:cNvSpPr/>
              <p:nvPr/>
            </p:nvSpPr>
            <p:spPr>
              <a:xfrm>
                <a:off x="7493031" y="1477231"/>
                <a:ext cx="81729" cy="465582"/>
              </a:xfrm>
              <a:custGeom>
                <a:avLst/>
                <a:gdLst>
                  <a:gd name="connsiteX0" fmla="*/ 65532 w 81729"/>
                  <a:gd name="connsiteY0" fmla="*/ 465487 h 465582"/>
                  <a:gd name="connsiteX1" fmla="*/ 63627 w 81729"/>
                  <a:gd name="connsiteY1" fmla="*/ 465582 h 465582"/>
                  <a:gd name="connsiteX2" fmla="*/ 48577 w 81729"/>
                  <a:gd name="connsiteY2" fmla="*/ 457391 h 465582"/>
                  <a:gd name="connsiteX3" fmla="*/ 45720 w 81729"/>
                  <a:gd name="connsiteY3" fmla="*/ 449485 h 465582"/>
                  <a:gd name="connsiteX4" fmla="*/ 0 w 81729"/>
                  <a:gd name="connsiteY4" fmla="*/ 23051 h 465582"/>
                  <a:gd name="connsiteX5" fmla="*/ 30861 w 81729"/>
                  <a:gd name="connsiteY5" fmla="*/ 0 h 465582"/>
                  <a:gd name="connsiteX6" fmla="*/ 34766 w 81729"/>
                  <a:gd name="connsiteY6" fmla="*/ 9525 h 465582"/>
                  <a:gd name="connsiteX7" fmla="*/ 80391 w 81729"/>
                  <a:gd name="connsiteY7" fmla="*/ 433387 h 465582"/>
                  <a:gd name="connsiteX8" fmla="*/ 81629 w 81729"/>
                  <a:gd name="connsiteY8" fmla="*/ 445580 h 465582"/>
                  <a:gd name="connsiteX9" fmla="*/ 65532 w 81729"/>
                  <a:gd name="connsiteY9" fmla="*/ 465487 h 46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729" h="465582">
                    <a:moveTo>
                      <a:pt x="65532" y="465487"/>
                    </a:moveTo>
                    <a:cubicBezTo>
                      <a:pt x="64865" y="465582"/>
                      <a:pt x="64294" y="465582"/>
                      <a:pt x="63627" y="465582"/>
                    </a:cubicBezTo>
                    <a:cubicBezTo>
                      <a:pt x="57436" y="465582"/>
                      <a:pt x="51816" y="462439"/>
                      <a:pt x="48577" y="457391"/>
                    </a:cubicBezTo>
                    <a:cubicBezTo>
                      <a:pt x="47053" y="455105"/>
                      <a:pt x="45910" y="452437"/>
                      <a:pt x="45720" y="449485"/>
                    </a:cubicBezTo>
                    <a:lnTo>
                      <a:pt x="0" y="23051"/>
                    </a:lnTo>
                    <a:lnTo>
                      <a:pt x="30861" y="0"/>
                    </a:lnTo>
                    <a:cubicBezTo>
                      <a:pt x="33052" y="2667"/>
                      <a:pt x="34385" y="5905"/>
                      <a:pt x="34766" y="9525"/>
                    </a:cubicBezTo>
                    <a:lnTo>
                      <a:pt x="80391" y="433387"/>
                    </a:lnTo>
                    <a:lnTo>
                      <a:pt x="81629" y="445580"/>
                    </a:lnTo>
                    <a:cubicBezTo>
                      <a:pt x="82677" y="455581"/>
                      <a:pt x="75438" y="464439"/>
                      <a:pt x="65532" y="4654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85F09F7-DF37-A120-80BA-7B4467210655}"/>
                  </a:ext>
                </a:extLst>
              </p:cNvPr>
              <p:cNvSpPr/>
              <p:nvPr/>
            </p:nvSpPr>
            <p:spPr>
              <a:xfrm>
                <a:off x="7386875" y="2018624"/>
                <a:ext cx="416671" cy="201557"/>
              </a:xfrm>
              <a:custGeom>
                <a:avLst/>
                <a:gdLst>
                  <a:gd name="connsiteX0" fmla="*/ 416672 w 416671"/>
                  <a:gd name="connsiteY0" fmla="*/ 178316 h 201557"/>
                  <a:gd name="connsiteX1" fmla="*/ 385715 w 416671"/>
                  <a:gd name="connsiteY1" fmla="*/ 201557 h 201557"/>
                  <a:gd name="connsiteX2" fmla="*/ 10716 w 416671"/>
                  <a:gd name="connsiteY2" fmla="*/ 34584 h 201557"/>
                  <a:gd name="connsiteX3" fmla="*/ 4144 w 416671"/>
                  <a:gd name="connsiteY3" fmla="*/ 29440 h 201557"/>
                  <a:gd name="connsiteX4" fmla="*/ 1572 w 416671"/>
                  <a:gd name="connsiteY4" fmla="*/ 10771 h 201557"/>
                  <a:gd name="connsiteX5" fmla="*/ 25385 w 416671"/>
                  <a:gd name="connsiteY5" fmla="*/ 1532 h 201557"/>
                  <a:gd name="connsiteX6" fmla="*/ 35195 w 416671"/>
                  <a:gd name="connsiteY6" fmla="*/ 5914 h 201557"/>
                  <a:gd name="connsiteX7" fmla="*/ 409433 w 416671"/>
                  <a:gd name="connsiteY7" fmla="*/ 172411 h 201557"/>
                  <a:gd name="connsiteX8" fmla="*/ 416672 w 416671"/>
                  <a:gd name="connsiteY8" fmla="*/ 178316 h 201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6671" h="201557">
                    <a:moveTo>
                      <a:pt x="416672" y="178316"/>
                    </a:moveTo>
                    <a:lnTo>
                      <a:pt x="385715" y="201557"/>
                    </a:lnTo>
                    <a:lnTo>
                      <a:pt x="10716" y="34584"/>
                    </a:lnTo>
                    <a:cubicBezTo>
                      <a:pt x="8049" y="33441"/>
                      <a:pt x="5763" y="31631"/>
                      <a:pt x="4144" y="29440"/>
                    </a:cubicBezTo>
                    <a:cubicBezTo>
                      <a:pt x="-142" y="24392"/>
                      <a:pt x="-1285" y="17153"/>
                      <a:pt x="1572" y="10771"/>
                    </a:cubicBezTo>
                    <a:cubicBezTo>
                      <a:pt x="5668" y="1627"/>
                      <a:pt x="16336" y="-2468"/>
                      <a:pt x="25385" y="1532"/>
                    </a:cubicBezTo>
                    <a:lnTo>
                      <a:pt x="35195" y="5914"/>
                    </a:lnTo>
                    <a:lnTo>
                      <a:pt x="409433" y="172411"/>
                    </a:lnTo>
                    <a:cubicBezTo>
                      <a:pt x="412481" y="173839"/>
                      <a:pt x="414862" y="175840"/>
                      <a:pt x="416672" y="178316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81503DB-0E53-561C-F227-5B32641BAA0D}"/>
                  </a:ext>
                </a:extLst>
              </p:cNvPr>
              <p:cNvSpPr/>
              <p:nvPr/>
            </p:nvSpPr>
            <p:spPr>
              <a:xfrm>
                <a:off x="7538612" y="1906777"/>
                <a:ext cx="420096" cy="197389"/>
              </a:xfrm>
              <a:custGeom>
                <a:avLst/>
                <a:gdLst>
                  <a:gd name="connsiteX0" fmla="*/ 420096 w 420096"/>
                  <a:gd name="connsiteY0" fmla="*/ 174149 h 197389"/>
                  <a:gd name="connsiteX1" fmla="*/ 388949 w 420096"/>
                  <a:gd name="connsiteY1" fmla="*/ 197390 h 197389"/>
                  <a:gd name="connsiteX2" fmla="*/ 10902 w 420096"/>
                  <a:gd name="connsiteY2" fmla="*/ 34607 h 197389"/>
                  <a:gd name="connsiteX3" fmla="*/ 2901 w 420096"/>
                  <a:gd name="connsiteY3" fmla="*/ 27940 h 197389"/>
                  <a:gd name="connsiteX4" fmla="*/ 2901 w 420096"/>
                  <a:gd name="connsiteY4" fmla="*/ 27845 h 197389"/>
                  <a:gd name="connsiteX5" fmla="*/ 1472 w 420096"/>
                  <a:gd name="connsiteY5" fmla="*/ 10890 h 197389"/>
                  <a:gd name="connsiteX6" fmla="*/ 25285 w 420096"/>
                  <a:gd name="connsiteY6" fmla="*/ 1460 h 197389"/>
                  <a:gd name="connsiteX7" fmla="*/ 33381 w 420096"/>
                  <a:gd name="connsiteY7" fmla="*/ 4985 h 197389"/>
                  <a:gd name="connsiteX8" fmla="*/ 412952 w 420096"/>
                  <a:gd name="connsiteY8" fmla="*/ 168243 h 197389"/>
                  <a:gd name="connsiteX9" fmla="*/ 420096 w 420096"/>
                  <a:gd name="connsiteY9" fmla="*/ 174149 h 197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96" h="197389">
                    <a:moveTo>
                      <a:pt x="420096" y="174149"/>
                    </a:moveTo>
                    <a:lnTo>
                      <a:pt x="388949" y="197390"/>
                    </a:lnTo>
                    <a:lnTo>
                      <a:pt x="10902" y="34607"/>
                    </a:lnTo>
                    <a:cubicBezTo>
                      <a:pt x="7473" y="33179"/>
                      <a:pt x="4711" y="30797"/>
                      <a:pt x="2901" y="27940"/>
                    </a:cubicBezTo>
                    <a:lnTo>
                      <a:pt x="2901" y="27845"/>
                    </a:lnTo>
                    <a:cubicBezTo>
                      <a:pt x="-242" y="22987"/>
                      <a:pt x="-1004" y="16605"/>
                      <a:pt x="1472" y="10890"/>
                    </a:cubicBezTo>
                    <a:cubicBezTo>
                      <a:pt x="5473" y="1746"/>
                      <a:pt x="16046" y="-2445"/>
                      <a:pt x="25285" y="1460"/>
                    </a:cubicBezTo>
                    <a:lnTo>
                      <a:pt x="33381" y="4985"/>
                    </a:lnTo>
                    <a:lnTo>
                      <a:pt x="412952" y="168243"/>
                    </a:lnTo>
                    <a:cubicBezTo>
                      <a:pt x="415905" y="169672"/>
                      <a:pt x="418286" y="171577"/>
                      <a:pt x="420096" y="174149"/>
                    </a:cubicBez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F378266-9FEA-3A3D-6D9E-E9B320A46657}"/>
                  </a:ext>
                </a:extLst>
              </p:cNvPr>
              <p:cNvSpPr/>
              <p:nvPr/>
            </p:nvSpPr>
            <p:spPr>
              <a:xfrm>
                <a:off x="7648098" y="1360836"/>
                <a:ext cx="80571" cy="465486"/>
              </a:xfrm>
              <a:custGeom>
                <a:avLst/>
                <a:gdLst>
                  <a:gd name="connsiteX0" fmla="*/ 80486 w 80571"/>
                  <a:gd name="connsiteY0" fmla="*/ 445484 h 465486"/>
                  <a:gd name="connsiteX1" fmla="*/ 64294 w 80571"/>
                  <a:gd name="connsiteY1" fmla="*/ 465392 h 465486"/>
                  <a:gd name="connsiteX2" fmla="*/ 62389 w 80571"/>
                  <a:gd name="connsiteY2" fmla="*/ 465487 h 465486"/>
                  <a:gd name="connsiteX3" fmla="*/ 47625 w 80571"/>
                  <a:gd name="connsiteY3" fmla="*/ 457676 h 465486"/>
                  <a:gd name="connsiteX4" fmla="*/ 44482 w 80571"/>
                  <a:gd name="connsiteY4" fmla="*/ 449294 h 465486"/>
                  <a:gd name="connsiteX5" fmla="*/ 0 w 80571"/>
                  <a:gd name="connsiteY5" fmla="*/ 23432 h 465486"/>
                  <a:gd name="connsiteX6" fmla="*/ 31337 w 80571"/>
                  <a:gd name="connsiteY6" fmla="*/ 0 h 465486"/>
                  <a:gd name="connsiteX7" fmla="*/ 34766 w 80571"/>
                  <a:gd name="connsiteY7" fmla="*/ 8763 h 465486"/>
                  <a:gd name="connsiteX8" fmla="*/ 79248 w 80571"/>
                  <a:gd name="connsiteY8" fmla="*/ 433864 h 465486"/>
                  <a:gd name="connsiteX9" fmla="*/ 80486 w 80571"/>
                  <a:gd name="connsiteY9" fmla="*/ 445484 h 465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571" h="465486">
                    <a:moveTo>
                      <a:pt x="80486" y="445484"/>
                    </a:moveTo>
                    <a:cubicBezTo>
                      <a:pt x="81439" y="455390"/>
                      <a:pt x="74295" y="464249"/>
                      <a:pt x="64294" y="465392"/>
                    </a:cubicBezTo>
                    <a:cubicBezTo>
                      <a:pt x="63627" y="465487"/>
                      <a:pt x="63055" y="465487"/>
                      <a:pt x="62389" y="465487"/>
                    </a:cubicBezTo>
                    <a:cubicBezTo>
                      <a:pt x="56292" y="465487"/>
                      <a:pt x="50959" y="462439"/>
                      <a:pt x="47625" y="457676"/>
                    </a:cubicBezTo>
                    <a:cubicBezTo>
                      <a:pt x="45910" y="455200"/>
                      <a:pt x="44767" y="452438"/>
                      <a:pt x="44482" y="449294"/>
                    </a:cubicBezTo>
                    <a:lnTo>
                      <a:pt x="0" y="23432"/>
                    </a:lnTo>
                    <a:lnTo>
                      <a:pt x="31337" y="0"/>
                    </a:lnTo>
                    <a:cubicBezTo>
                      <a:pt x="33242" y="2477"/>
                      <a:pt x="34385" y="5429"/>
                      <a:pt x="34766" y="8763"/>
                    </a:cubicBezTo>
                    <a:lnTo>
                      <a:pt x="79248" y="433864"/>
                    </a:lnTo>
                    <a:lnTo>
                      <a:pt x="80486" y="445484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EC2B954-D65F-8576-E76E-85F001A6CEF0}"/>
                  </a:ext>
                </a:extLst>
              </p:cNvPr>
              <p:cNvSpPr/>
              <p:nvPr/>
            </p:nvSpPr>
            <p:spPr>
              <a:xfrm>
                <a:off x="7692540" y="1790063"/>
                <a:ext cx="415901" cy="202090"/>
              </a:xfrm>
              <a:custGeom>
                <a:avLst/>
                <a:gdLst>
                  <a:gd name="connsiteX0" fmla="*/ 415901 w 415901"/>
                  <a:gd name="connsiteY0" fmla="*/ 178754 h 202090"/>
                  <a:gd name="connsiteX1" fmla="*/ 409139 w 415901"/>
                  <a:gd name="connsiteY1" fmla="*/ 173420 h 202090"/>
                  <a:gd name="connsiteX2" fmla="*/ 33758 w 415901"/>
                  <a:gd name="connsiteY2" fmla="*/ 5399 h 202090"/>
                  <a:gd name="connsiteX3" fmla="*/ 25376 w 415901"/>
                  <a:gd name="connsiteY3" fmla="*/ 1589 h 202090"/>
                  <a:gd name="connsiteX4" fmla="*/ 1564 w 415901"/>
                  <a:gd name="connsiteY4" fmla="*/ 10733 h 202090"/>
                  <a:gd name="connsiteX5" fmla="*/ 3278 w 415901"/>
                  <a:gd name="connsiteY5" fmla="*/ 28354 h 202090"/>
                  <a:gd name="connsiteX6" fmla="*/ 3278 w 415901"/>
                  <a:gd name="connsiteY6" fmla="*/ 28449 h 202090"/>
                  <a:gd name="connsiteX7" fmla="*/ 10708 w 415901"/>
                  <a:gd name="connsiteY7" fmla="*/ 34641 h 202090"/>
                  <a:gd name="connsiteX8" fmla="*/ 384945 w 415901"/>
                  <a:gd name="connsiteY8" fmla="*/ 202090 h 202090"/>
                  <a:gd name="connsiteX9" fmla="*/ 415901 w 415901"/>
                  <a:gd name="connsiteY9" fmla="*/ 178754 h 202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5901" h="202090">
                    <a:moveTo>
                      <a:pt x="415901" y="178754"/>
                    </a:moveTo>
                    <a:cubicBezTo>
                      <a:pt x="414187" y="176468"/>
                      <a:pt x="411901" y="174658"/>
                      <a:pt x="409139" y="173420"/>
                    </a:cubicBezTo>
                    <a:lnTo>
                      <a:pt x="33758" y="5399"/>
                    </a:lnTo>
                    <a:lnTo>
                      <a:pt x="25376" y="1589"/>
                    </a:lnTo>
                    <a:cubicBezTo>
                      <a:pt x="16327" y="-2507"/>
                      <a:pt x="5564" y="1589"/>
                      <a:pt x="1564" y="10733"/>
                    </a:cubicBezTo>
                    <a:cubicBezTo>
                      <a:pt x="-1103" y="16734"/>
                      <a:pt x="-246" y="23401"/>
                      <a:pt x="3278" y="28354"/>
                    </a:cubicBezTo>
                    <a:cubicBezTo>
                      <a:pt x="3278" y="28449"/>
                      <a:pt x="3278" y="28449"/>
                      <a:pt x="3278" y="28449"/>
                    </a:cubicBezTo>
                    <a:cubicBezTo>
                      <a:pt x="5088" y="31116"/>
                      <a:pt x="7660" y="33212"/>
                      <a:pt x="10708" y="34641"/>
                    </a:cubicBezTo>
                    <a:lnTo>
                      <a:pt x="384945" y="202090"/>
                    </a:lnTo>
                    <a:lnTo>
                      <a:pt x="415901" y="178754"/>
                    </a:lnTo>
                    <a:close/>
                  </a:path>
                </a:pathLst>
              </a:custGeom>
              <a:solidFill>
                <a:srgbClr val="E6E7E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480519C-670E-15CD-57B5-547E16148BE4}"/>
                  </a:ext>
                </a:extLst>
              </p:cNvPr>
              <p:cNvSpPr/>
              <p:nvPr/>
            </p:nvSpPr>
            <p:spPr>
              <a:xfrm>
                <a:off x="5644144" y="1549346"/>
                <a:ext cx="2402946" cy="1825932"/>
              </a:xfrm>
              <a:custGeom>
                <a:avLst/>
                <a:gdLst>
                  <a:gd name="connsiteX0" fmla="*/ 45234 w 2402946"/>
                  <a:gd name="connsiteY0" fmla="*/ 1825933 h 1825932"/>
                  <a:gd name="connsiteX1" fmla="*/ 9039 w 2402946"/>
                  <a:gd name="connsiteY1" fmla="*/ 1807835 h 1825932"/>
                  <a:gd name="connsiteX2" fmla="*/ 18088 w 2402946"/>
                  <a:gd name="connsiteY2" fmla="*/ 1744589 h 1825932"/>
                  <a:gd name="connsiteX3" fmla="*/ 2330662 w 2402946"/>
                  <a:gd name="connsiteY3" fmla="*/ 9039 h 1825932"/>
                  <a:gd name="connsiteX4" fmla="*/ 2393908 w 2402946"/>
                  <a:gd name="connsiteY4" fmla="*/ 18087 h 1825932"/>
                  <a:gd name="connsiteX5" fmla="*/ 2384860 w 2402946"/>
                  <a:gd name="connsiteY5" fmla="*/ 81333 h 1825932"/>
                  <a:gd name="connsiteX6" fmla="*/ 72285 w 2402946"/>
                  <a:gd name="connsiteY6" fmla="*/ 1816884 h 1825932"/>
                  <a:gd name="connsiteX7" fmla="*/ 45234 w 2402946"/>
                  <a:gd name="connsiteY7" fmla="*/ 1825933 h 182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02946" h="1825932">
                    <a:moveTo>
                      <a:pt x="45234" y="1825933"/>
                    </a:moveTo>
                    <a:cubicBezTo>
                      <a:pt x="31518" y="1825933"/>
                      <a:pt x="17897" y="1819741"/>
                      <a:pt x="9039" y="1807835"/>
                    </a:cubicBezTo>
                    <a:cubicBezTo>
                      <a:pt x="-5916" y="1787833"/>
                      <a:pt x="-1915" y="1759543"/>
                      <a:pt x="18088" y="1744589"/>
                    </a:cubicBezTo>
                    <a:lnTo>
                      <a:pt x="2330662" y="9039"/>
                    </a:lnTo>
                    <a:cubicBezTo>
                      <a:pt x="2350570" y="-5916"/>
                      <a:pt x="2378954" y="-1915"/>
                      <a:pt x="2393908" y="18087"/>
                    </a:cubicBezTo>
                    <a:cubicBezTo>
                      <a:pt x="2408863" y="38090"/>
                      <a:pt x="2404862" y="66379"/>
                      <a:pt x="2384860" y="81333"/>
                    </a:cubicBezTo>
                    <a:lnTo>
                      <a:pt x="72285" y="1816884"/>
                    </a:lnTo>
                    <a:cubicBezTo>
                      <a:pt x="64188" y="1822980"/>
                      <a:pt x="54663" y="1825933"/>
                      <a:pt x="45234" y="1825933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97A140-0EB1-786B-45A3-F58CA415E4AE}"/>
              </a:ext>
            </a:extLst>
          </p:cNvPr>
          <p:cNvGrpSpPr/>
          <p:nvPr/>
        </p:nvGrpSpPr>
        <p:grpSpPr>
          <a:xfrm>
            <a:off x="1133251" y="662477"/>
            <a:ext cx="10807995" cy="1258999"/>
            <a:chOff x="1207994" y="2972970"/>
            <a:chExt cx="5940575" cy="1258999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4CE68C8-C9A2-6925-18A1-79A537699B2F}"/>
                </a:ext>
              </a:extLst>
            </p:cNvPr>
            <p:cNvCxnSpPr/>
            <p:nvPr/>
          </p:nvCxnSpPr>
          <p:spPr>
            <a:xfrm>
              <a:off x="1207994" y="3160922"/>
              <a:ext cx="653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63852D6-1099-6E0B-ADDF-2321A02CDA74}"/>
                </a:ext>
              </a:extLst>
            </p:cNvPr>
            <p:cNvSpPr/>
            <p:nvPr/>
          </p:nvSpPr>
          <p:spPr>
            <a:xfrm>
              <a:off x="1986372" y="2972970"/>
              <a:ext cx="5162197" cy="1258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Infatti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il verbo giusto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è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proprio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questo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…con il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corpo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“nuovo” il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paziente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dovrebbe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fare (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esperienza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reale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)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qualcosa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che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forse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non ha (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ancora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)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mai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fatto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o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che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non ha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più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fatto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dall’insorgenza</a:t>
              </a:r>
              <a:r>
                <a:rPr lang="en-US" sz="2000" dirty="0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ea typeface="Inter" panose="020B0502030000000004" pitchFamily="34" charset="0"/>
                  <a:cs typeface="Poppins" panose="00000500000000000000" pitchFamily="2" charset="0"/>
                </a:rPr>
                <a:t>dell’obesità</a:t>
              </a:r>
              <a:endParaRPr lang="id-ID" sz="2000" dirty="0">
                <a:solidFill>
                  <a:schemeClr val="bg1"/>
                </a:solidFill>
                <a:ea typeface="Inter" panose="020B0502030000000004" pitchFamily="34" charset="0"/>
                <a:cs typeface="Poppins" panose="00000500000000000000" pitchFamily="2" charset="0"/>
              </a:endParaRPr>
            </a:p>
          </p:txBody>
        </p:sp>
      </p:grpSp>
      <p:sp>
        <p:nvSpPr>
          <p:cNvPr id="51" name="Rectangle 11">
            <a:extLst>
              <a:ext uri="{FF2B5EF4-FFF2-40B4-BE49-F238E27FC236}">
                <a16:creationId xmlns:a16="http://schemas.microsoft.com/office/drawing/2014/main" id="{FD0C0212-F7E4-88B4-C709-F63C9400C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107332"/>
            <a:ext cx="10215562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90000"/>
              </a:lnSpc>
            </a:pPr>
            <a:r>
              <a:rPr lang="en-US" altLang="ru-UA" sz="4800" b="1" dirty="0">
                <a:solidFill>
                  <a:schemeClr val="bg1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Cosa </a:t>
            </a:r>
            <a:r>
              <a:rPr lang="en-US" altLang="ru-UA" sz="4800" b="1" dirty="0">
                <a:gradFill>
                  <a:gsLst>
                    <a:gs pos="5000">
                      <a:schemeClr val="accent1"/>
                    </a:gs>
                    <a:gs pos="100000">
                      <a:schemeClr val="accent5"/>
                    </a:gs>
                  </a:gsLst>
                  <a:lin ang="2700000" scaled="0"/>
                </a:gra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+mj-lt"/>
                <a:ea typeface="Inter" panose="020B0502030000000004" pitchFamily="34" charset="0"/>
              </a:rPr>
              <a:t>Fare?</a:t>
            </a:r>
          </a:p>
        </p:txBody>
      </p:sp>
      <p:pic>
        <p:nvPicPr>
          <p:cNvPr id="46" name="SaveClip.App_AQM3xmrvDNbC_BsBCIfKWXXWErU8sGMwIkTDq3HCTgl--BwKL_qRB8lwQCoi9WaT07x2xM5xfXITkA8oYJMZWhgG8RvF5ZT1s4GVgLo">
            <a:hlinkClick r:id="" action="ppaction://media"/>
            <a:extLst>
              <a:ext uri="{FF2B5EF4-FFF2-40B4-BE49-F238E27FC236}">
                <a16:creationId xmlns:a16="http://schemas.microsoft.com/office/drawing/2014/main" id="{EEFFE77F-94E2-A7AB-9CB5-F1B3B960C2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520" b="26508"/>
          <a:stretch>
            <a:fillRect/>
          </a:stretch>
        </p:blipFill>
        <p:spPr>
          <a:xfrm>
            <a:off x="1981056" y="2153153"/>
            <a:ext cx="5364538" cy="418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49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decel="59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28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46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asformazione_fisica_e_auto_accettazione_riflessa">
            <a:hlinkClick r:id="" action="ppaction://media"/>
            <a:extLst>
              <a:ext uri="{FF2B5EF4-FFF2-40B4-BE49-F238E27FC236}">
                <a16:creationId xmlns:a16="http://schemas.microsoft.com/office/drawing/2014/main" id="{C324EEBF-39AA-407D-9E4A-9DF1ECBAC6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089" y="70587"/>
            <a:ext cx="10084220" cy="5672374"/>
          </a:xfrm>
          <a:prstGeom prst="rect">
            <a:avLst/>
          </a:prstGeom>
          <a:ln>
            <a:gradFill>
              <a:gsLst>
                <a:gs pos="1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51DA2FF-BF5B-5E22-F0AD-859CDD781A15}"/>
              </a:ext>
            </a:extLst>
          </p:cNvPr>
          <p:cNvSpPr txBox="1"/>
          <p:nvPr/>
        </p:nvSpPr>
        <p:spPr>
          <a:xfrm>
            <a:off x="241300" y="5742961"/>
            <a:ext cx="11950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</a:rPr>
              <a:t>Noi restituiamo un corpo nuovo, ma non sempre restituiamo la persona che lo abitava. </a:t>
            </a:r>
          </a:p>
          <a:p>
            <a:pPr algn="ctr"/>
            <a:r>
              <a:rPr lang="it-IT" sz="2000" b="1" dirty="0">
                <a:solidFill>
                  <a:schemeClr val="bg1"/>
                </a:solidFill>
              </a:rPr>
              <a:t>In questa discrepanza si gioca il successo a lungo termine del nostro operato.</a:t>
            </a:r>
          </a:p>
        </p:txBody>
      </p:sp>
    </p:spTree>
    <p:extLst>
      <p:ext uri="{BB962C8B-B14F-4D97-AF65-F5344CB8AC3E}">
        <p14:creationId xmlns:p14="http://schemas.microsoft.com/office/powerpoint/2010/main" val="3866695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DAA2C1D-55AD-E7EB-9D29-A12920737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0"/>
            <a:ext cx="5160939" cy="6858000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3C046928-9447-9671-567D-8C49765BB09D}"/>
              </a:ext>
            </a:extLst>
          </p:cNvPr>
          <p:cNvSpPr txBox="1">
            <a:spLocks/>
          </p:cNvSpPr>
          <p:nvPr/>
        </p:nvSpPr>
        <p:spPr>
          <a:xfrm>
            <a:off x="5631734" y="691635"/>
            <a:ext cx="6223000" cy="3238500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1500" b="1" dirty="0">
                <a:solidFill>
                  <a:schemeClr val="accent2"/>
                </a:solidFill>
                <a:latin typeface="Montserrat" pitchFamily="2" charset="77"/>
              </a:rPr>
              <a:t>Grazie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C36917C-C744-3D70-3503-3C8F5CDFB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463" y="2945498"/>
            <a:ext cx="5094131" cy="3912502"/>
          </a:xfrm>
          <a:prstGeom prst="rect">
            <a:avLst/>
          </a:prstGeom>
          <a:effectLst>
            <a:outerShdw blurRad="281129" dist="1157360" dir="11220000" algn="ctr" rotWithShape="0">
              <a:srgbClr val="000000">
                <a:alpha val="3026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043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620CFD"/>
      </a:accent1>
      <a:accent2>
        <a:srgbClr val="62A7F9"/>
      </a:accent2>
      <a:accent3>
        <a:srgbClr val="E94A6D"/>
      </a:accent3>
      <a:accent4>
        <a:srgbClr val="F6AF2E"/>
      </a:accent4>
      <a:accent5>
        <a:srgbClr val="29BAD6"/>
      </a:accent5>
      <a:accent6>
        <a:srgbClr val="7642B9"/>
      </a:accent6>
      <a:hlink>
        <a:srgbClr val="0563C1"/>
      </a:hlink>
      <a:folHlink>
        <a:srgbClr val="954F72"/>
      </a:folHlink>
    </a:clrScheme>
    <a:fontScheme name="Custom 2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1288A3C-F06C-44C2-AD87-11D5F94ECBC6}">
  <we:reference id="wa200003157" version="1.0.0.0" store="en-US" storeType="OMEX"/>
  <we:alternateReferences>
    <we:reference id="wa200003157" version="1.0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9783</TotalTime>
  <Words>1204</Words>
  <Application>Microsoft Macintosh PowerPoint</Application>
  <PresentationFormat>Widescreen</PresentationFormat>
  <Paragraphs>144</Paragraphs>
  <Slides>26</Slides>
  <Notes>5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6" baseType="lpstr">
      <vt:lpstr>Roboto</vt:lpstr>
      <vt:lpstr>Open Sans</vt:lpstr>
      <vt:lpstr>PT Serif</vt:lpstr>
      <vt:lpstr>Calibri</vt:lpstr>
      <vt:lpstr>Arial</vt:lpstr>
      <vt:lpstr>Montserrat</vt:lpstr>
      <vt:lpstr>Inter</vt:lpstr>
      <vt:lpstr>Lato</vt:lpstr>
      <vt:lpstr>ACADEMY ENGRAVED LET PLAIN:1.0</vt:lpstr>
      <vt:lpstr>Office Theme</vt:lpstr>
      <vt:lpstr>Ghost fat e integrazione dell’immagine corporea   nel paziente con forte dimagrimento dopo chirurgia bariatrica e terapia incretinica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RRGraph</dc:creator>
  <cp:lastModifiedBy>Emanuel Mian</cp:lastModifiedBy>
  <cp:revision>271</cp:revision>
  <cp:lastPrinted>2025-10-14T09:48:59Z</cp:lastPrinted>
  <dcterms:created xsi:type="dcterms:W3CDTF">2021-04-19T02:31:05Z</dcterms:created>
  <dcterms:modified xsi:type="dcterms:W3CDTF">2026-09-18T09:21:14Z</dcterms:modified>
</cp:coreProperties>
</file>